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72" r:id="rId4"/>
    <p:sldId id="261" r:id="rId5"/>
    <p:sldId id="273" r:id="rId6"/>
    <p:sldId id="258" r:id="rId7"/>
    <p:sldId id="274" r:id="rId8"/>
    <p:sldId id="264" r:id="rId9"/>
    <p:sldId id="275" r:id="rId10"/>
    <p:sldId id="263" r:id="rId11"/>
    <p:sldId id="276" r:id="rId12"/>
    <p:sldId id="260" r:id="rId13"/>
    <p:sldId id="262" r:id="rId14"/>
    <p:sldId id="277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4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9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C8F-47AE-47E7-A1F3-9673A4893549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3164-B4E9-4488-BC63-68CD23774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06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C8F-47AE-47E7-A1F3-9673A4893549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3164-B4E9-4488-BC63-68CD23774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14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C8F-47AE-47E7-A1F3-9673A4893549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3164-B4E9-4488-BC63-68CD23774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72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C8F-47AE-47E7-A1F3-9673A4893549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3164-B4E9-4488-BC63-68CD23774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13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C8F-47AE-47E7-A1F3-9673A4893549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3164-B4E9-4488-BC63-68CD23774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74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C8F-47AE-47E7-A1F3-9673A4893549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3164-B4E9-4488-BC63-68CD23774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12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C8F-47AE-47E7-A1F3-9673A4893549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3164-B4E9-4488-BC63-68CD23774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922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C8F-47AE-47E7-A1F3-9673A4893549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3164-B4E9-4488-BC63-68CD23774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1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C8F-47AE-47E7-A1F3-9673A4893549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3164-B4E9-4488-BC63-68CD23774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25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C8F-47AE-47E7-A1F3-9673A4893549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3164-B4E9-4488-BC63-68CD23774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7352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C8F-47AE-47E7-A1F3-9673A4893549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3164-B4E9-4488-BC63-68CD23774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803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AFC8F-47AE-47E7-A1F3-9673A4893549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F3164-B4E9-4488-BC63-68CD237742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67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9DCDF05-01BD-41F1-A64A-676B3554B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632" y="0"/>
            <a:ext cx="5194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46E3911-37CA-4385-886E-B59C00128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02539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装置</a:t>
            </a:r>
            <a:r>
              <a:rPr lang="en-US" altLang="ja-JP" dirty="0"/>
              <a:t>WS</a:t>
            </a:r>
            <a:r>
              <a:rPr lang="ja-JP" altLang="en-US" dirty="0"/>
              <a:t>放送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栗田の失敗</a:t>
            </a:r>
            <a:r>
              <a:rPr kumimoji="1" lang="ja-JP" altLang="en-US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相談室</a:t>
            </a:r>
          </a:p>
        </p:txBody>
      </p:sp>
    </p:spTree>
    <p:extLst>
      <p:ext uri="{BB962C8B-B14F-4D97-AF65-F5344CB8AC3E}">
        <p14:creationId xmlns:p14="http://schemas.microsoft.com/office/powerpoint/2010/main" val="41230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DD9838-1E0F-45D4-99C8-D0F703BACC5D}"/>
              </a:ext>
            </a:extLst>
          </p:cNvPr>
          <p:cNvSpPr txBox="1"/>
          <p:nvPr/>
        </p:nvSpPr>
        <p:spPr>
          <a:xfrm>
            <a:off x="314038" y="1690254"/>
            <a:ext cx="8700654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5400" b="0" i="0" dirty="0">
                <a:solidFill>
                  <a:srgbClr val="69511A"/>
                </a:solidFill>
                <a:effectLst/>
                <a:latin typeface="Century Gothic" panose="020B0502020202090204" pitchFamily="34" charset="0"/>
              </a:rPr>
              <a:t>未知に挑んだ結果、失敗したとしても、そこに名誉を与えなければいけない</a:t>
            </a:r>
            <a:br>
              <a:rPr lang="ja-JP" altLang="en-US" sz="5400" b="0" i="0" dirty="0">
                <a:solidFill>
                  <a:srgbClr val="69511A"/>
                </a:solidFill>
                <a:effectLst/>
                <a:latin typeface="Century Gothic" panose="020B0502020202090204" pitchFamily="34" charset="0"/>
              </a:rPr>
            </a:br>
            <a:endParaRPr lang="en-US" altLang="ja-JP" sz="2800" dirty="0">
              <a:solidFill>
                <a:srgbClr val="69511A"/>
              </a:solidFill>
              <a:latin typeface="Century Gothic" panose="020B0502020202090204" pitchFamily="34" charset="0"/>
            </a:endParaRPr>
          </a:p>
          <a:p>
            <a:pPr algn="r"/>
            <a:r>
              <a:rPr lang="ja-JP" altLang="en-US" sz="2800" b="0" i="0" dirty="0">
                <a:solidFill>
                  <a:srgbClr val="69511A"/>
                </a:solidFill>
                <a:effectLst/>
                <a:latin typeface="Century Gothic" panose="020B0502020202090204" pitchFamily="34" charset="0"/>
              </a:rPr>
              <a:t>野依良治</a:t>
            </a:r>
            <a:br>
              <a:rPr lang="ja-JP" altLang="en-US" b="0" i="0" dirty="0">
                <a:solidFill>
                  <a:srgbClr val="69511A"/>
                </a:solidFill>
                <a:effectLst/>
                <a:latin typeface="Century Gothic" panose="020B0502020202090204" pitchFamily="34" charset="0"/>
              </a:rPr>
            </a:br>
            <a:endParaRPr lang="ja-JP" altLang="en-US" b="0" i="0" dirty="0">
              <a:solidFill>
                <a:srgbClr val="69511A"/>
              </a:solidFill>
              <a:effectLst/>
              <a:latin typeface="Century Gothic" panose="020B0502020202090204" pitchFamily="34" charset="0"/>
            </a:endParaRPr>
          </a:p>
          <a:p>
            <a:br>
              <a:rPr lang="ja-JP" altLang="en-US" b="0" i="0" dirty="0">
                <a:solidFill>
                  <a:srgbClr val="666666"/>
                </a:solidFill>
                <a:effectLst/>
                <a:latin typeface="Century Gothic" panose="020B0502020202090204" pitchFamily="34" charset="0"/>
              </a:rPr>
            </a:br>
            <a:endParaRPr lang="ja-JP" altLang="en-US" dirty="0"/>
          </a:p>
        </p:txBody>
      </p:sp>
      <p:pic>
        <p:nvPicPr>
          <p:cNvPr id="2" name="4195287609483">
            <a:hlinkClick r:id="" action="ppaction://media"/>
            <a:extLst>
              <a:ext uri="{FF2B5EF4-FFF2-40B4-BE49-F238E27FC236}">
                <a16:creationId xmlns:a16="http://schemas.microsoft.com/office/drawing/2014/main" id="{8FF48255-A63F-4788-A4CF-557D3D984E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4844" y="60998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4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13F8F3-1DCF-4EBA-B9B9-D0765E6FF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632" y="0"/>
            <a:ext cx="5194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46E3911-37CA-4385-886E-B59C00128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02539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装置</a:t>
            </a:r>
            <a:r>
              <a:rPr lang="en-US" altLang="ja-JP" dirty="0"/>
              <a:t>WS</a:t>
            </a:r>
            <a:r>
              <a:rPr lang="ja-JP" altLang="en-US" dirty="0"/>
              <a:t>放送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栗田の失敗</a:t>
            </a:r>
            <a:r>
              <a:rPr kumimoji="1" lang="ja-JP" altLang="en-US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相談室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6531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DD9838-1E0F-45D4-99C8-D0F703BACC5D}"/>
              </a:ext>
            </a:extLst>
          </p:cNvPr>
          <p:cNvSpPr txBox="1"/>
          <p:nvPr/>
        </p:nvSpPr>
        <p:spPr>
          <a:xfrm>
            <a:off x="221673" y="1921163"/>
            <a:ext cx="8700654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5400" b="0" i="0" dirty="0">
                <a:solidFill>
                  <a:srgbClr val="69511A"/>
                </a:solidFill>
                <a:effectLst/>
                <a:latin typeface="Century Gothic" panose="020B0502020202090204" pitchFamily="34" charset="0"/>
              </a:rPr>
              <a:t>成功と失敗の一番の違いは途中で諦めるかどうか</a:t>
            </a:r>
            <a:br>
              <a:rPr lang="ja-JP" altLang="en-US" sz="5400" b="0" i="0" dirty="0">
                <a:solidFill>
                  <a:srgbClr val="69511A"/>
                </a:solidFill>
                <a:effectLst/>
                <a:latin typeface="Century Gothic" panose="020B0502020202090204" pitchFamily="34" charset="0"/>
              </a:rPr>
            </a:br>
            <a:endParaRPr lang="ja-JP" altLang="en-US" sz="5400" b="0" i="0" dirty="0">
              <a:solidFill>
                <a:srgbClr val="69511A"/>
              </a:solidFill>
              <a:effectLst/>
              <a:latin typeface="Century Gothic" panose="020B0502020202090204" pitchFamily="34" charset="0"/>
            </a:endParaRPr>
          </a:p>
          <a:p>
            <a:endParaRPr lang="en-US" altLang="ja-JP" sz="2800" dirty="0">
              <a:solidFill>
                <a:srgbClr val="69511A"/>
              </a:solidFill>
              <a:latin typeface="Century Gothic" panose="020B0502020202090204" pitchFamily="34" charset="0"/>
            </a:endParaRPr>
          </a:p>
          <a:p>
            <a:pPr algn="r"/>
            <a:r>
              <a:rPr lang="ja-JP" altLang="en-US" sz="2800" dirty="0">
                <a:solidFill>
                  <a:srgbClr val="69511A"/>
                </a:solidFill>
                <a:latin typeface="Century Gothic" panose="020B0502020202090204" pitchFamily="34" charset="0"/>
              </a:rPr>
              <a:t>スティーブジョブズ</a:t>
            </a:r>
            <a:br>
              <a:rPr lang="ja-JP" altLang="en-US" b="0" i="0" dirty="0">
                <a:solidFill>
                  <a:srgbClr val="69511A"/>
                </a:solidFill>
                <a:effectLst/>
                <a:latin typeface="Century Gothic" panose="020B0502020202090204" pitchFamily="34" charset="0"/>
              </a:rPr>
            </a:br>
            <a:endParaRPr lang="ja-JP" altLang="en-US" b="0" i="0" dirty="0">
              <a:solidFill>
                <a:srgbClr val="69511A"/>
              </a:solidFill>
              <a:effectLst/>
              <a:latin typeface="Century Gothic" panose="020B0502020202090204" pitchFamily="34" charset="0"/>
            </a:endParaRPr>
          </a:p>
          <a:p>
            <a:br>
              <a:rPr lang="ja-JP" altLang="en-US" b="0" i="0" dirty="0">
                <a:solidFill>
                  <a:srgbClr val="666666"/>
                </a:solidFill>
                <a:effectLst/>
                <a:latin typeface="Century Gothic" panose="020B0502020202090204" pitchFamily="34" charset="0"/>
              </a:rPr>
            </a:br>
            <a:endParaRPr lang="ja-JP" altLang="en-US" dirty="0"/>
          </a:p>
        </p:txBody>
      </p:sp>
      <p:pic>
        <p:nvPicPr>
          <p:cNvPr id="2" name="4195287609702">
            <a:hlinkClick r:id="" action="ppaction://media"/>
            <a:extLst>
              <a:ext uri="{FF2B5EF4-FFF2-40B4-BE49-F238E27FC236}">
                <a16:creationId xmlns:a16="http://schemas.microsoft.com/office/drawing/2014/main" id="{360236C4-E122-4958-A027-487397D3C9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8477" y="6199257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1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DD9838-1E0F-45D4-99C8-D0F703BACC5D}"/>
              </a:ext>
            </a:extLst>
          </p:cNvPr>
          <p:cNvSpPr txBox="1"/>
          <p:nvPr/>
        </p:nvSpPr>
        <p:spPr>
          <a:xfrm>
            <a:off x="323274" y="2031999"/>
            <a:ext cx="870065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5400" b="0" i="0" dirty="0">
                <a:solidFill>
                  <a:srgbClr val="69511A"/>
                </a:solidFill>
                <a:effectLst/>
                <a:latin typeface="Century Gothic" panose="020B0502020202090204" pitchFamily="34" charset="0"/>
              </a:rPr>
              <a:t>人には向き不向きがある</a:t>
            </a:r>
            <a:br>
              <a:rPr lang="ja-JP" altLang="en-US" sz="5400" b="0" i="0" dirty="0">
                <a:solidFill>
                  <a:srgbClr val="69511A"/>
                </a:solidFill>
                <a:effectLst/>
                <a:latin typeface="Century Gothic" panose="020B0502020202090204" pitchFamily="34" charset="0"/>
              </a:rPr>
            </a:br>
            <a:endParaRPr lang="en-US" altLang="ja-JP" sz="2800" dirty="0">
              <a:solidFill>
                <a:srgbClr val="69511A"/>
              </a:solidFill>
              <a:latin typeface="Century Gothic" panose="020B0502020202090204" pitchFamily="34" charset="0"/>
            </a:endParaRPr>
          </a:p>
          <a:p>
            <a:pPr algn="r"/>
            <a:r>
              <a:rPr lang="ja-JP" altLang="en-US" sz="2800" b="0" i="0" dirty="0">
                <a:solidFill>
                  <a:srgbClr val="69511A"/>
                </a:solidFill>
                <a:effectLst/>
                <a:latin typeface="Century Gothic" panose="020B0502020202090204" pitchFamily="34" charset="0"/>
              </a:rPr>
              <a:t>小柴昌俊</a:t>
            </a:r>
            <a:br>
              <a:rPr lang="ja-JP" altLang="en-US" b="0" i="0" dirty="0">
                <a:solidFill>
                  <a:srgbClr val="666666"/>
                </a:solidFill>
                <a:effectLst/>
                <a:latin typeface="Century Gothic" panose="020B0502020202090204" pitchFamily="34" charset="0"/>
              </a:rPr>
            </a:br>
            <a:endParaRPr lang="ja-JP" altLang="en-US" dirty="0"/>
          </a:p>
        </p:txBody>
      </p:sp>
      <p:pic>
        <p:nvPicPr>
          <p:cNvPr id="2" name="4195287609686">
            <a:hlinkClick r:id="" action="ppaction://media"/>
            <a:extLst>
              <a:ext uri="{FF2B5EF4-FFF2-40B4-BE49-F238E27FC236}">
                <a16:creationId xmlns:a16="http://schemas.microsoft.com/office/drawing/2014/main" id="{98FC51EE-5D37-4F28-854B-A3505F00E4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5163" y="5707063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4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6E3911-37CA-4385-886E-B59C00128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77920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装置</a:t>
            </a:r>
            <a:r>
              <a:rPr lang="en-US" altLang="ja-JP" dirty="0"/>
              <a:t>WS</a:t>
            </a:r>
            <a:r>
              <a:rPr lang="ja-JP" altLang="en-US" dirty="0"/>
              <a:t>放送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次のコーナーは懇親会</a:t>
            </a:r>
            <a:endParaRPr kumimoji="1" lang="ja-JP" altLang="en-US" dirty="0"/>
          </a:p>
        </p:txBody>
      </p:sp>
      <p:pic>
        <p:nvPicPr>
          <p:cNvPr id="2050" name="Picture 2" descr="オンライン飲み会のイラスト（男性）">
            <a:extLst>
              <a:ext uri="{FF2B5EF4-FFF2-40B4-BE49-F238E27FC236}">
                <a16:creationId xmlns:a16="http://schemas.microsoft.com/office/drawing/2014/main" id="{BAB0BE9F-110D-4CB1-BC37-C1E1963D6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112" y="3959822"/>
            <a:ext cx="38100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6111923-4BDB-4443-88A4-7BD959F7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" y="3959822"/>
            <a:ext cx="3564131" cy="306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43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DD9838-1E0F-45D4-99C8-D0F703BACC5D}"/>
              </a:ext>
            </a:extLst>
          </p:cNvPr>
          <p:cNvSpPr txBox="1"/>
          <p:nvPr/>
        </p:nvSpPr>
        <p:spPr>
          <a:xfrm>
            <a:off x="221673" y="1897549"/>
            <a:ext cx="8700654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5400" b="0" i="0" dirty="0">
                <a:solidFill>
                  <a:srgbClr val="69511A"/>
                </a:solidFill>
                <a:effectLst/>
                <a:latin typeface="Century Gothic" panose="020B0502020202090204" pitchFamily="34" charset="0"/>
              </a:rPr>
              <a:t>あなたが転んでしまったことに関心はない。そこから立ち上がることに関心があるのだ</a:t>
            </a:r>
            <a:endParaRPr lang="en-US" altLang="ja-JP" sz="5400" b="0" i="0" dirty="0">
              <a:solidFill>
                <a:srgbClr val="69511A"/>
              </a:solidFill>
              <a:effectLst/>
              <a:latin typeface="Century Gothic" panose="020B0502020202090204" pitchFamily="34" charset="0"/>
            </a:endParaRPr>
          </a:p>
          <a:p>
            <a:pPr algn="r"/>
            <a:endParaRPr lang="en-US" altLang="ja-JP" sz="2800" dirty="0">
              <a:solidFill>
                <a:srgbClr val="69511A"/>
              </a:solidFill>
              <a:latin typeface="Century Gothic" panose="020B0502020202090204" pitchFamily="34" charset="0"/>
            </a:endParaRPr>
          </a:p>
          <a:p>
            <a:pPr algn="r"/>
            <a:r>
              <a:rPr lang="ja-JP" altLang="en-US" sz="2800" dirty="0">
                <a:solidFill>
                  <a:srgbClr val="69511A"/>
                </a:solidFill>
                <a:latin typeface="Century Gothic" panose="020B0502020202090204" pitchFamily="34" charset="0"/>
              </a:rPr>
              <a:t>エイブラハム・リンカーン</a:t>
            </a:r>
            <a:br>
              <a:rPr lang="ja-JP" altLang="en-US" b="0" i="0" dirty="0">
                <a:solidFill>
                  <a:srgbClr val="69511A"/>
                </a:solidFill>
                <a:effectLst/>
                <a:latin typeface="Century Gothic" panose="020B0502020202090204" pitchFamily="34" charset="0"/>
              </a:rPr>
            </a:br>
            <a:endParaRPr lang="ja-JP" altLang="en-US" b="0" i="0" dirty="0">
              <a:solidFill>
                <a:srgbClr val="69511A"/>
              </a:solidFill>
              <a:effectLst/>
              <a:latin typeface="Century Gothic" panose="020B0502020202090204" pitchFamily="34" charset="0"/>
            </a:endParaRPr>
          </a:p>
          <a:p>
            <a:br>
              <a:rPr lang="ja-JP" altLang="en-US" b="0" i="0" dirty="0">
                <a:solidFill>
                  <a:srgbClr val="666666"/>
                </a:solidFill>
                <a:effectLst/>
                <a:latin typeface="Century Gothic" panose="020B0502020202090204" pitchFamily="34" charset="0"/>
              </a:rPr>
            </a:br>
            <a:endParaRPr lang="ja-JP" altLang="en-US" dirty="0"/>
          </a:p>
        </p:txBody>
      </p:sp>
      <p:pic>
        <p:nvPicPr>
          <p:cNvPr id="2" name="4195287609214">
            <a:hlinkClick r:id="" action="ppaction://media"/>
            <a:extLst>
              <a:ext uri="{FF2B5EF4-FFF2-40B4-BE49-F238E27FC236}">
                <a16:creationId xmlns:a16="http://schemas.microsoft.com/office/drawing/2014/main" id="{C5F1F8C8-785A-422A-B965-C74706B534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7755" y="5845323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5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C9C16FF-9DEE-4976-AA52-EC407145B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632" y="0"/>
            <a:ext cx="5194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46E3911-37CA-4385-886E-B59C00128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02539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装置</a:t>
            </a:r>
            <a:r>
              <a:rPr lang="en-US" altLang="ja-JP" dirty="0"/>
              <a:t>WS</a:t>
            </a:r>
            <a:r>
              <a:rPr lang="ja-JP" altLang="en-US" dirty="0"/>
              <a:t>放送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栗田の失敗</a:t>
            </a:r>
            <a:r>
              <a:rPr kumimoji="1" lang="ja-JP" altLang="en-US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相談室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6294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DD9838-1E0F-45D4-99C8-D0F703BACC5D}"/>
              </a:ext>
            </a:extLst>
          </p:cNvPr>
          <p:cNvSpPr txBox="1"/>
          <p:nvPr/>
        </p:nvSpPr>
        <p:spPr>
          <a:xfrm>
            <a:off x="369456" y="2309090"/>
            <a:ext cx="8700654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5400" b="0" i="0" dirty="0">
                <a:solidFill>
                  <a:srgbClr val="69511A"/>
                </a:solidFill>
                <a:effectLst/>
                <a:latin typeface="Century Gothic" panose="020B0502020202090204" pitchFamily="34" charset="0"/>
              </a:rPr>
              <a:t>失敗は回り道。行き止まりの道ではない</a:t>
            </a:r>
            <a:br>
              <a:rPr lang="ja-JP" altLang="en-US" sz="5400" b="0" i="0" dirty="0">
                <a:solidFill>
                  <a:srgbClr val="69511A"/>
                </a:solidFill>
                <a:effectLst/>
                <a:latin typeface="Century Gothic" panose="020B0502020202090204" pitchFamily="34" charset="0"/>
              </a:rPr>
            </a:br>
            <a:endParaRPr lang="en-US" altLang="ja-JP" sz="2800" dirty="0">
              <a:solidFill>
                <a:srgbClr val="69511A"/>
              </a:solidFill>
              <a:latin typeface="Century Gothic" panose="020B0502020202090204" pitchFamily="34" charset="0"/>
            </a:endParaRPr>
          </a:p>
          <a:p>
            <a:pPr algn="r"/>
            <a:r>
              <a:rPr lang="ja-JP" altLang="en-US" sz="2800" b="0" i="0" dirty="0">
                <a:solidFill>
                  <a:srgbClr val="69511A"/>
                </a:solidFill>
                <a:effectLst/>
                <a:latin typeface="Century Gothic" panose="020B0502020202090204" pitchFamily="34" charset="0"/>
              </a:rPr>
              <a:t>ジグ・ジグラー</a:t>
            </a:r>
            <a:br>
              <a:rPr lang="ja-JP" altLang="en-US" b="0" i="0" dirty="0">
                <a:solidFill>
                  <a:srgbClr val="69511A"/>
                </a:solidFill>
                <a:effectLst/>
                <a:latin typeface="Century Gothic" panose="020B0502020202090204" pitchFamily="34" charset="0"/>
              </a:rPr>
            </a:br>
            <a:endParaRPr lang="ja-JP" altLang="en-US" b="0" i="0" dirty="0">
              <a:solidFill>
                <a:srgbClr val="69511A"/>
              </a:solidFill>
              <a:effectLst/>
              <a:latin typeface="Century Gothic" panose="020B0502020202090204" pitchFamily="34" charset="0"/>
            </a:endParaRPr>
          </a:p>
          <a:p>
            <a:br>
              <a:rPr lang="ja-JP" altLang="en-US" b="0" i="0" dirty="0">
                <a:solidFill>
                  <a:srgbClr val="666666"/>
                </a:solidFill>
                <a:effectLst/>
                <a:latin typeface="Century Gothic" panose="020B0502020202090204" pitchFamily="34" charset="0"/>
              </a:rPr>
            </a:br>
            <a:endParaRPr lang="ja-JP" altLang="en-US" dirty="0"/>
          </a:p>
        </p:txBody>
      </p:sp>
      <p:pic>
        <p:nvPicPr>
          <p:cNvPr id="2" name="4195287609299">
            <a:hlinkClick r:id="" action="ppaction://media"/>
            <a:extLst>
              <a:ext uri="{FF2B5EF4-FFF2-40B4-BE49-F238E27FC236}">
                <a16:creationId xmlns:a16="http://schemas.microsoft.com/office/drawing/2014/main" id="{39D1909D-75DC-4D5A-95C1-24FD8C6B71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8188" y="6308725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086A4-01A1-4AE5-8F40-19E7F8B37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632" y="0"/>
            <a:ext cx="5194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46E3911-37CA-4385-886E-B59C00128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02539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装置</a:t>
            </a:r>
            <a:r>
              <a:rPr lang="en-US" altLang="ja-JP" dirty="0"/>
              <a:t>WS</a:t>
            </a:r>
            <a:r>
              <a:rPr lang="ja-JP" altLang="en-US" dirty="0"/>
              <a:t>放送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栗田の失敗</a:t>
            </a:r>
            <a:r>
              <a:rPr kumimoji="1" lang="ja-JP" altLang="en-US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相談室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2090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DD9838-1E0F-45D4-99C8-D0F703BACC5D}"/>
              </a:ext>
            </a:extLst>
          </p:cNvPr>
          <p:cNvSpPr txBox="1"/>
          <p:nvPr/>
        </p:nvSpPr>
        <p:spPr>
          <a:xfrm>
            <a:off x="304801" y="1597890"/>
            <a:ext cx="8700654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5400" b="0" i="0" dirty="0">
                <a:solidFill>
                  <a:srgbClr val="69511A"/>
                </a:solidFill>
                <a:effectLst/>
                <a:latin typeface="Century Gothic" panose="020B0502020202090204" pitchFamily="34" charset="0"/>
              </a:rPr>
              <a:t>九回失敗したとしても、それでも九回の結果を生んだではないか</a:t>
            </a:r>
            <a:br>
              <a:rPr lang="ja-JP" altLang="en-US" sz="5400" b="0" i="0" dirty="0">
                <a:solidFill>
                  <a:srgbClr val="666666"/>
                </a:solidFill>
                <a:effectLst/>
                <a:latin typeface="Century Gothic" panose="020B0502020202090204" pitchFamily="34" charset="0"/>
              </a:rPr>
            </a:br>
            <a:endParaRPr lang="en-US" altLang="ja-JP" sz="2800" dirty="0">
              <a:solidFill>
                <a:srgbClr val="69511A"/>
              </a:solidFill>
              <a:latin typeface="Century Gothic" panose="020B0502020202090204" pitchFamily="34" charset="0"/>
            </a:endParaRPr>
          </a:p>
          <a:p>
            <a:pPr algn="r"/>
            <a:r>
              <a:rPr lang="ja-JP" altLang="en-US" sz="2800" dirty="0">
                <a:solidFill>
                  <a:srgbClr val="69511A"/>
                </a:solidFill>
                <a:latin typeface="Century Gothic" panose="020B0502020202090204" pitchFamily="34" charset="0"/>
              </a:rPr>
              <a:t>ダライラマ</a:t>
            </a:r>
            <a:br>
              <a:rPr lang="ja-JP" altLang="en-US" b="0" i="0" dirty="0">
                <a:solidFill>
                  <a:srgbClr val="69511A"/>
                </a:solidFill>
                <a:effectLst/>
                <a:latin typeface="Century Gothic" panose="020B0502020202090204" pitchFamily="34" charset="0"/>
              </a:rPr>
            </a:br>
            <a:endParaRPr lang="ja-JP" altLang="en-US" b="0" i="0" dirty="0">
              <a:solidFill>
                <a:srgbClr val="69511A"/>
              </a:solidFill>
              <a:effectLst/>
              <a:latin typeface="Century Gothic" panose="020B0502020202090204" pitchFamily="34" charset="0"/>
            </a:endParaRPr>
          </a:p>
          <a:p>
            <a:br>
              <a:rPr lang="ja-JP" altLang="en-US" b="0" i="0" dirty="0">
                <a:solidFill>
                  <a:srgbClr val="666666"/>
                </a:solidFill>
                <a:effectLst/>
                <a:latin typeface="Century Gothic" panose="020B0502020202090204" pitchFamily="34" charset="0"/>
              </a:rPr>
            </a:br>
            <a:endParaRPr lang="ja-JP" altLang="en-US" dirty="0"/>
          </a:p>
        </p:txBody>
      </p:sp>
      <p:pic>
        <p:nvPicPr>
          <p:cNvPr id="3" name="4195287609401">
            <a:hlinkClick r:id="" action="ppaction://media"/>
            <a:extLst>
              <a:ext uri="{FF2B5EF4-FFF2-40B4-BE49-F238E27FC236}">
                <a16:creationId xmlns:a16="http://schemas.microsoft.com/office/drawing/2014/main" id="{A319194C-762F-47BA-97D8-AD5D00F140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3752" y="5875984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7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FB6FB-A049-484A-9519-89BFFECDB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632" y="0"/>
            <a:ext cx="5194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46E3911-37CA-4385-886E-B59C00128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02539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装置</a:t>
            </a:r>
            <a:r>
              <a:rPr lang="en-US" altLang="ja-JP" dirty="0"/>
              <a:t>WS</a:t>
            </a:r>
            <a:r>
              <a:rPr lang="ja-JP" altLang="en-US" dirty="0"/>
              <a:t>放送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栗田の失敗</a:t>
            </a:r>
            <a:r>
              <a:rPr kumimoji="1" lang="ja-JP" altLang="en-US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相談室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1461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DD9838-1E0F-45D4-99C8-D0F703BACC5D}"/>
              </a:ext>
            </a:extLst>
          </p:cNvPr>
          <p:cNvSpPr txBox="1"/>
          <p:nvPr/>
        </p:nvSpPr>
        <p:spPr>
          <a:xfrm>
            <a:off x="221673" y="1182253"/>
            <a:ext cx="8700654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5400" b="0" i="0" dirty="0">
                <a:solidFill>
                  <a:srgbClr val="69511A"/>
                </a:solidFill>
                <a:effectLst/>
                <a:latin typeface="Century Gothic" panose="020B0502020202090204" pitchFamily="34" charset="0"/>
              </a:rPr>
              <a:t>私は失敗をしない若い人っていうのは、あまり信用しない。何もしてないことを証明するようなものじゃないか</a:t>
            </a:r>
            <a:br>
              <a:rPr lang="ja-JP" altLang="en-US" sz="5400" b="0" i="0" dirty="0">
                <a:solidFill>
                  <a:srgbClr val="69511A"/>
                </a:solidFill>
                <a:effectLst/>
                <a:latin typeface="Century Gothic" panose="020B0502020202090204" pitchFamily="34" charset="0"/>
              </a:rPr>
            </a:br>
            <a:endParaRPr lang="en-US" altLang="ja-JP" sz="2800" dirty="0">
              <a:solidFill>
                <a:srgbClr val="69511A"/>
              </a:solidFill>
              <a:latin typeface="Century Gothic" panose="020B0502020202090204" pitchFamily="34" charset="0"/>
            </a:endParaRPr>
          </a:p>
          <a:p>
            <a:pPr algn="r"/>
            <a:r>
              <a:rPr lang="ja-JP" altLang="en-US" sz="2800" dirty="0">
                <a:solidFill>
                  <a:srgbClr val="69511A"/>
                </a:solidFill>
                <a:latin typeface="Century Gothic" panose="020B0502020202090204" pitchFamily="34" charset="0"/>
              </a:rPr>
              <a:t>大橋洋治</a:t>
            </a:r>
            <a:br>
              <a:rPr lang="ja-JP" altLang="en-US" b="0" i="0" dirty="0">
                <a:solidFill>
                  <a:srgbClr val="69511A"/>
                </a:solidFill>
                <a:effectLst/>
                <a:latin typeface="Century Gothic" panose="020B0502020202090204" pitchFamily="34" charset="0"/>
              </a:rPr>
            </a:br>
            <a:endParaRPr lang="ja-JP" altLang="en-US" b="0" i="0" dirty="0">
              <a:solidFill>
                <a:srgbClr val="69511A"/>
              </a:solidFill>
              <a:effectLst/>
              <a:latin typeface="Century Gothic" panose="020B0502020202090204" pitchFamily="34" charset="0"/>
            </a:endParaRPr>
          </a:p>
          <a:p>
            <a:br>
              <a:rPr lang="ja-JP" altLang="en-US" b="0" i="0" dirty="0">
                <a:solidFill>
                  <a:srgbClr val="666666"/>
                </a:solidFill>
                <a:effectLst/>
                <a:latin typeface="Century Gothic" panose="020B0502020202090204" pitchFamily="34" charset="0"/>
              </a:rPr>
            </a:br>
            <a:endParaRPr lang="ja-JP" altLang="en-US" dirty="0"/>
          </a:p>
        </p:txBody>
      </p:sp>
      <p:pic>
        <p:nvPicPr>
          <p:cNvPr id="2" name="4195287609434">
            <a:hlinkClick r:id="" action="ppaction://media"/>
            <a:extLst>
              <a:ext uri="{FF2B5EF4-FFF2-40B4-BE49-F238E27FC236}">
                <a16:creationId xmlns:a16="http://schemas.microsoft.com/office/drawing/2014/main" id="{256E7A2D-51BC-4124-8A0C-A172946ECA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8908" y="6291344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77488C-3CD7-4A69-B9D9-07C8ADE7D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632" y="0"/>
            <a:ext cx="5194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46E3911-37CA-4385-886E-B59C00128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02539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装置</a:t>
            </a:r>
            <a:r>
              <a:rPr lang="en-US" altLang="ja-JP" dirty="0"/>
              <a:t>WS</a:t>
            </a:r>
            <a:r>
              <a:rPr lang="ja-JP" altLang="en-US" dirty="0"/>
              <a:t>放送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栗田の失敗</a:t>
            </a:r>
            <a:r>
              <a:rPr kumimoji="1" lang="ja-JP" altLang="en-US" dirty="0">
                <a:solidFill>
                  <a:schemeClr val="accent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相談室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444097"/>
      </p:ext>
    </p:extLst>
  </p:cSld>
  <p:clrMapOvr>
    <a:masterClrMapping/>
  </p:clrMapOvr>
</p:sld>
</file>

<file path=ppt/theme/theme1.xml><?xml version="1.0" encoding="utf-8"?>
<a:theme xmlns:a="http://schemas.openxmlformats.org/drawingml/2006/main" name="4-3プレーン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-3プレーン" id="{287BC288-46A1-43D1-A714-BF4AB9078716}" vid="{DFD9252C-AB45-46D4-AB78-E500956DD91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1025</TotalTime>
  <Words>213</Words>
  <Application>Microsoft Office PowerPoint</Application>
  <PresentationFormat>画面に合わせる (4:3)</PresentationFormat>
  <Paragraphs>29</Paragraphs>
  <Slides>14</Slides>
  <Notes>0</Notes>
  <HiddenSlides>0</HiddenSlides>
  <MMClips>7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0" baseType="lpstr">
      <vt:lpstr>HGP創英角ﾎﾟｯﾌﾟ体</vt:lpstr>
      <vt:lpstr>Arial</vt:lpstr>
      <vt:lpstr>Calibri</vt:lpstr>
      <vt:lpstr>Calibri Light</vt:lpstr>
      <vt:lpstr>Century Gothic</vt:lpstr>
      <vt:lpstr>4-3プレーン</vt:lpstr>
      <vt:lpstr>装置WS放送  栗田の失敗相談室</vt:lpstr>
      <vt:lpstr>PowerPoint プレゼンテーション</vt:lpstr>
      <vt:lpstr>装置WS放送  栗田の失敗相談室</vt:lpstr>
      <vt:lpstr>PowerPoint プレゼンテーション</vt:lpstr>
      <vt:lpstr>装置WS放送  栗田の失敗相談室</vt:lpstr>
      <vt:lpstr>PowerPoint プレゼンテーション</vt:lpstr>
      <vt:lpstr>装置WS放送  栗田の失敗相談室</vt:lpstr>
      <vt:lpstr>PowerPoint プレゼンテーション</vt:lpstr>
      <vt:lpstr>装置WS放送  栗田の失敗相談室</vt:lpstr>
      <vt:lpstr>PowerPoint プレゼンテーション</vt:lpstr>
      <vt:lpstr>装置WS放送  栗田の失敗相談室</vt:lpstr>
      <vt:lpstr>PowerPoint プレゼンテーション</vt:lpstr>
      <vt:lpstr>PowerPoint プレゼンテーション</vt:lpstr>
      <vt:lpstr>装置WS放送  次のコーナーは懇親会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mikio</dc:creator>
  <cp:lastModifiedBy>mikio</cp:lastModifiedBy>
  <cp:revision>3</cp:revision>
  <dcterms:created xsi:type="dcterms:W3CDTF">2021-12-06T04:00:03Z</dcterms:created>
  <dcterms:modified xsi:type="dcterms:W3CDTF">2021-12-10T14:31:36Z</dcterms:modified>
</cp:coreProperties>
</file>