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97" r:id="rId4"/>
    <p:sldId id="300" r:id="rId5"/>
    <p:sldId id="283" r:id="rId6"/>
    <p:sldId id="276" r:id="rId7"/>
    <p:sldId id="268" r:id="rId8"/>
    <p:sldId id="273" r:id="rId9"/>
    <p:sldId id="295" r:id="rId10"/>
    <p:sldId id="27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F9B"/>
    <a:srgbClr val="7B7B7B"/>
    <a:srgbClr val="BCE2E8"/>
    <a:srgbClr val="DA0047"/>
    <a:srgbClr val="BC0046"/>
    <a:srgbClr val="6B3F09"/>
    <a:srgbClr val="CA7C98"/>
    <a:srgbClr val="DB89A4"/>
    <a:srgbClr val="D58FAD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9" autoAdjust="0"/>
    <p:restoredTop sz="95595" autoAdjust="0"/>
  </p:normalViewPr>
  <p:slideViewPr>
    <p:cSldViewPr snapToGrid="0" showGuides="1">
      <p:cViewPr varScale="1">
        <p:scale>
          <a:sx n="95" d="100"/>
          <a:sy n="95" d="100"/>
        </p:scale>
        <p:origin x="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今井 優理" userId="7c7be187f1a3294f" providerId="LiveId" clId="{A45CBE7B-7054-4ABB-8C0D-D84179C57C97}"/>
    <pc:docChg chg="undo redo custSel addSld delSld modSld sldOrd modMainMaster">
      <pc:chgData name="今井 優理" userId="7c7be187f1a3294f" providerId="LiveId" clId="{A45CBE7B-7054-4ABB-8C0D-D84179C57C97}" dt="2021-12-08T07:36:17.541" v="20349" actId="20577"/>
      <pc:docMkLst>
        <pc:docMk/>
      </pc:docMkLst>
      <pc:sldChg chg="addSp delSp modSp mod modTransition">
        <pc:chgData name="今井 優理" userId="7c7be187f1a3294f" providerId="LiveId" clId="{A45CBE7B-7054-4ABB-8C0D-D84179C57C97}" dt="2021-12-08T07:36:17.541" v="20349" actId="20577"/>
        <pc:sldMkLst>
          <pc:docMk/>
          <pc:sldMk cId="2858700508" sldId="256"/>
        </pc:sldMkLst>
        <pc:spChg chg="mod">
          <ac:chgData name="今井 優理" userId="7c7be187f1a3294f" providerId="LiveId" clId="{A45CBE7B-7054-4ABB-8C0D-D84179C57C97}" dt="2021-10-31T06:09:39.287" v="4448" actId="1076"/>
          <ac:spMkLst>
            <pc:docMk/>
            <pc:sldMk cId="2858700508" sldId="256"/>
            <ac:spMk id="2" creationId="{66C327A5-62B5-47DE-AA13-72235323B4A9}"/>
          </ac:spMkLst>
        </pc:spChg>
        <pc:spChg chg="add mod">
          <ac:chgData name="今井 優理" userId="7c7be187f1a3294f" providerId="LiveId" clId="{A45CBE7B-7054-4ABB-8C0D-D84179C57C97}" dt="2021-12-08T07:36:17.541" v="20349" actId="20577"/>
          <ac:spMkLst>
            <pc:docMk/>
            <pc:sldMk cId="2858700508" sldId="256"/>
            <ac:spMk id="3" creationId="{9711703F-3C80-42E3-AC08-0FBD3AE7F960}"/>
          </ac:spMkLst>
        </pc:spChg>
        <pc:spChg chg="add mod">
          <ac:chgData name="今井 優理" userId="7c7be187f1a3294f" providerId="LiveId" clId="{A45CBE7B-7054-4ABB-8C0D-D84179C57C97}" dt="2021-11-22T12:13:47.542" v="16832"/>
          <ac:spMkLst>
            <pc:docMk/>
            <pc:sldMk cId="2858700508" sldId="256"/>
            <ac:spMk id="8" creationId="{AE331A9A-1E8F-41B2-8895-5CD4D01A296D}"/>
          </ac:spMkLst>
        </pc:spChg>
        <pc:picChg chg="add del mod ord">
          <ac:chgData name="今井 優理" userId="7c7be187f1a3294f" providerId="LiveId" clId="{A45CBE7B-7054-4ABB-8C0D-D84179C57C97}" dt="2021-11-19T04:25:13.845" v="6245" actId="478"/>
          <ac:picMkLst>
            <pc:docMk/>
            <pc:sldMk cId="2858700508" sldId="256"/>
            <ac:picMk id="5" creationId="{448F3AF3-4D15-4E06-9C48-C26CEDBE536F}"/>
          </ac:picMkLst>
        </pc:picChg>
        <pc:picChg chg="add del mod ord">
          <ac:chgData name="今井 優理" userId="7c7be187f1a3294f" providerId="LiveId" clId="{A45CBE7B-7054-4ABB-8C0D-D84179C57C97}" dt="2021-11-21T16:10:40.504" v="12632" actId="478"/>
          <ac:picMkLst>
            <pc:docMk/>
            <pc:sldMk cId="2858700508" sldId="256"/>
            <ac:picMk id="7" creationId="{61B15BAA-1F17-41F8-890D-6409387E19D2}"/>
          </ac:picMkLst>
        </pc:picChg>
      </pc:sldChg>
      <pc:sldChg chg="addSp delSp modSp mod modTransition modNotesTx">
        <pc:chgData name="今井 優理" userId="7c7be187f1a3294f" providerId="LiveId" clId="{A45CBE7B-7054-4ABB-8C0D-D84179C57C97}" dt="2021-12-08T07:33:18.305" v="20312" actId="20577"/>
        <pc:sldMkLst>
          <pc:docMk/>
          <pc:sldMk cId="2264348315" sldId="257"/>
        </pc:sldMkLst>
        <pc:spChg chg="del mod">
          <ac:chgData name="今井 優理" userId="7c7be187f1a3294f" providerId="LiveId" clId="{A45CBE7B-7054-4ABB-8C0D-D84179C57C97}" dt="2021-12-07T12:33:51.314" v="17658" actId="478"/>
          <ac:spMkLst>
            <pc:docMk/>
            <pc:sldMk cId="2264348315" sldId="257"/>
            <ac:spMk id="2" creationId="{EEBD0A41-256B-4122-93DD-80E62A0134C5}"/>
          </ac:spMkLst>
        </pc:spChg>
        <pc:spChg chg="add del mod">
          <ac:chgData name="今井 優理" userId="7c7be187f1a3294f" providerId="LiveId" clId="{A45CBE7B-7054-4ABB-8C0D-D84179C57C97}" dt="2021-11-21T19:48:30.333" v="14368" actId="478"/>
          <ac:spMkLst>
            <pc:docMk/>
            <pc:sldMk cId="2264348315" sldId="257"/>
            <ac:spMk id="3" creationId="{70F3B493-A1D9-4DA2-AAA2-BF7787D65FA5}"/>
          </ac:spMkLst>
        </pc:spChg>
        <pc:spChg chg="add del mod">
          <ac:chgData name="今井 優理" userId="7c7be187f1a3294f" providerId="LiveId" clId="{A45CBE7B-7054-4ABB-8C0D-D84179C57C97}" dt="2021-11-21T19:48:26.023" v="14367"/>
          <ac:spMkLst>
            <pc:docMk/>
            <pc:sldMk cId="2264348315" sldId="257"/>
            <ac:spMk id="5" creationId="{9BDC1847-4A62-4747-A45C-DEB93A5FE2ED}"/>
          </ac:spMkLst>
        </pc:spChg>
        <pc:spChg chg="add del mod">
          <ac:chgData name="今井 優理" userId="7c7be187f1a3294f" providerId="LiveId" clId="{A45CBE7B-7054-4ABB-8C0D-D84179C57C97}" dt="2021-10-19T04:59:09.284" v="4176"/>
          <ac:spMkLst>
            <pc:docMk/>
            <pc:sldMk cId="2264348315" sldId="257"/>
            <ac:spMk id="5" creationId="{9FDFE121-BD09-449A-9270-C903EE707A00}"/>
          </ac:spMkLst>
        </pc:spChg>
        <pc:spChg chg="add del mod">
          <ac:chgData name="今井 優理" userId="7c7be187f1a3294f" providerId="LiveId" clId="{A45CBE7B-7054-4ABB-8C0D-D84179C57C97}" dt="2021-10-19T04:59:13.138" v="4178"/>
          <ac:spMkLst>
            <pc:docMk/>
            <pc:sldMk cId="2264348315" sldId="257"/>
            <ac:spMk id="6" creationId="{34F1EE75-0AF9-40FC-9B42-8617559A1A18}"/>
          </ac:spMkLst>
        </pc:spChg>
        <pc:spChg chg="add del mod">
          <ac:chgData name="今井 優理" userId="7c7be187f1a3294f" providerId="LiveId" clId="{A45CBE7B-7054-4ABB-8C0D-D84179C57C97}" dt="2021-11-21T19:49:36.762" v="14375" actId="47"/>
          <ac:spMkLst>
            <pc:docMk/>
            <pc:sldMk cId="2264348315" sldId="257"/>
            <ac:spMk id="6" creationId="{F81E273F-71A4-4CAE-BB8C-3E36B785A03E}"/>
          </ac:spMkLst>
        </pc:spChg>
        <pc:spChg chg="add del mod">
          <ac:chgData name="今井 優理" userId="7c7be187f1a3294f" providerId="LiveId" clId="{A45CBE7B-7054-4ABB-8C0D-D84179C57C97}" dt="2021-11-22T12:14:57.467" v="16852" actId="478"/>
          <ac:spMkLst>
            <pc:docMk/>
            <pc:sldMk cId="2264348315" sldId="257"/>
            <ac:spMk id="7" creationId="{23382770-357D-4100-BBAD-DFE40018C0CC}"/>
          </ac:spMkLst>
        </pc:spChg>
        <pc:spChg chg="add del mod">
          <ac:chgData name="今井 優理" userId="7c7be187f1a3294f" providerId="LiveId" clId="{A45CBE7B-7054-4ABB-8C0D-D84179C57C97}" dt="2021-10-19T04:59:15.924" v="4181"/>
          <ac:spMkLst>
            <pc:docMk/>
            <pc:sldMk cId="2264348315" sldId="257"/>
            <ac:spMk id="7" creationId="{868828EA-DCEA-4161-9C00-2C3C1F94CEF6}"/>
          </ac:spMkLst>
        </pc:spChg>
        <pc:spChg chg="add mod">
          <ac:chgData name="今井 優理" userId="7c7be187f1a3294f" providerId="LiveId" clId="{A45CBE7B-7054-4ABB-8C0D-D84179C57C97}" dt="2021-12-07T12:33:48.078" v="17657"/>
          <ac:spMkLst>
            <pc:docMk/>
            <pc:sldMk cId="2264348315" sldId="257"/>
            <ac:spMk id="8" creationId="{3E1FF1C0-7040-4393-B9F6-AFE31F9D5D9D}"/>
          </ac:spMkLst>
        </pc:spChg>
        <pc:spChg chg="add del mod">
          <ac:chgData name="今井 優理" userId="7c7be187f1a3294f" providerId="LiveId" clId="{A45CBE7B-7054-4ABB-8C0D-D84179C57C97}" dt="2021-11-22T12:15:00.736" v="16853" actId="478"/>
          <ac:spMkLst>
            <pc:docMk/>
            <pc:sldMk cId="2264348315" sldId="257"/>
            <ac:spMk id="8" creationId="{4F19B946-6EF5-4C20-A322-09A9B7F2E0DD}"/>
          </ac:spMkLst>
        </pc:spChg>
        <pc:spChg chg="add del mod">
          <ac:chgData name="今井 優理" userId="7c7be187f1a3294f" providerId="LiveId" clId="{A45CBE7B-7054-4ABB-8C0D-D84179C57C97}" dt="2021-11-22T12:14:49.445" v="16850" actId="478"/>
          <ac:spMkLst>
            <pc:docMk/>
            <pc:sldMk cId="2264348315" sldId="257"/>
            <ac:spMk id="9" creationId="{0D90BD5E-4424-4A10-A5EF-D0243C7CAEE9}"/>
          </ac:spMkLst>
        </pc:spChg>
        <pc:spChg chg="add mod">
          <ac:chgData name="今井 優理" userId="7c7be187f1a3294f" providerId="LiveId" clId="{A45CBE7B-7054-4ABB-8C0D-D84179C57C97}" dt="2021-11-22T12:13:55.606" v="16837" actId="20577"/>
          <ac:spMkLst>
            <pc:docMk/>
            <pc:sldMk cId="2264348315" sldId="257"/>
            <ac:spMk id="12" creationId="{EC2F68D2-DB2A-4B75-BE08-4D71942C4495}"/>
          </ac:spMkLst>
        </pc:spChg>
        <pc:spChg chg="add mod">
          <ac:chgData name="今井 優理" userId="7c7be187f1a3294f" providerId="LiveId" clId="{A45CBE7B-7054-4ABB-8C0D-D84179C57C97}" dt="2021-12-07T12:35:09.019" v="17686" actId="1035"/>
          <ac:spMkLst>
            <pc:docMk/>
            <pc:sldMk cId="2264348315" sldId="257"/>
            <ac:spMk id="13" creationId="{E1F1FE19-B4D7-4441-A052-8E875A697E55}"/>
          </ac:spMkLst>
        </pc:spChg>
        <pc:spChg chg="add mod">
          <ac:chgData name="今井 優理" userId="7c7be187f1a3294f" providerId="LiveId" clId="{A45CBE7B-7054-4ABB-8C0D-D84179C57C97}" dt="2021-12-08T07:33:18.305" v="20312" actId="20577"/>
          <ac:spMkLst>
            <pc:docMk/>
            <pc:sldMk cId="2264348315" sldId="257"/>
            <ac:spMk id="15" creationId="{05DAC0DB-39D7-4638-8B79-E50A93085FF9}"/>
          </ac:spMkLst>
        </pc:spChg>
        <pc:picChg chg="mod">
          <ac:chgData name="今井 優理" userId="7c7be187f1a3294f" providerId="LiveId" clId="{A45CBE7B-7054-4ABB-8C0D-D84179C57C97}" dt="2021-12-07T12:33:57.219" v="17659" actId="1076"/>
          <ac:picMkLst>
            <pc:docMk/>
            <pc:sldMk cId="2264348315" sldId="257"/>
            <ac:picMk id="4" creationId="{1E7B222F-2540-4AF0-A4E8-AE54A951828D}"/>
          </ac:picMkLst>
        </pc:picChg>
        <pc:picChg chg="add del mod">
          <ac:chgData name="今井 優理" userId="7c7be187f1a3294f" providerId="LiveId" clId="{A45CBE7B-7054-4ABB-8C0D-D84179C57C97}" dt="2021-12-07T12:33:34.933" v="17655" actId="478"/>
          <ac:picMkLst>
            <pc:docMk/>
            <pc:sldMk cId="2264348315" sldId="257"/>
            <ac:picMk id="3074" creationId="{FF1E4A05-7847-460C-8478-6531F3109FBC}"/>
          </ac:picMkLst>
        </pc:picChg>
        <pc:cxnChg chg="add del mod">
          <ac:chgData name="今井 優理" userId="7c7be187f1a3294f" providerId="LiveId" clId="{A45CBE7B-7054-4ABB-8C0D-D84179C57C97}" dt="2021-11-22T12:14:51.816" v="16851" actId="478"/>
          <ac:cxnSpMkLst>
            <pc:docMk/>
            <pc:sldMk cId="2264348315" sldId="257"/>
            <ac:cxnSpMk id="11" creationId="{3431D88F-09BA-40B3-879D-E0B3F8A2BBE9}"/>
          </ac:cxnSpMkLst>
        </pc:cxnChg>
      </pc:sldChg>
      <pc:sldChg chg="addSp delSp modSp del mod ord">
        <pc:chgData name="今井 優理" userId="7c7be187f1a3294f" providerId="LiveId" clId="{A45CBE7B-7054-4ABB-8C0D-D84179C57C97}" dt="2021-11-19T07:49:50.483" v="8314" actId="47"/>
        <pc:sldMkLst>
          <pc:docMk/>
          <pc:sldMk cId="3853101830" sldId="258"/>
        </pc:sldMkLst>
        <pc:spChg chg="mod">
          <ac:chgData name="今井 優理" userId="7c7be187f1a3294f" providerId="LiveId" clId="{A45CBE7B-7054-4ABB-8C0D-D84179C57C97}" dt="2021-10-14T02:19:37.873" v="27" actId="20577"/>
          <ac:spMkLst>
            <pc:docMk/>
            <pc:sldMk cId="3853101830" sldId="258"/>
            <ac:spMk id="4" creationId="{28B844A7-70E9-4628-9945-D1E3D4662435}"/>
          </ac:spMkLst>
        </pc:spChg>
        <pc:spChg chg="add mod">
          <ac:chgData name="今井 優理" userId="7c7be187f1a3294f" providerId="LiveId" clId="{A45CBE7B-7054-4ABB-8C0D-D84179C57C97}" dt="2021-10-19T04:54:19.237" v="4129" actId="20577"/>
          <ac:spMkLst>
            <pc:docMk/>
            <pc:sldMk cId="3853101830" sldId="258"/>
            <ac:spMk id="5" creationId="{AF9AEB11-1102-4BB4-AE20-8615AC2DB28A}"/>
          </ac:spMkLst>
        </pc:spChg>
        <pc:picChg chg="add del mod">
          <ac:chgData name="今井 優理" userId="7c7be187f1a3294f" providerId="LiveId" clId="{A45CBE7B-7054-4ABB-8C0D-D84179C57C97}" dt="2021-10-15T06:31:39.590" v="296" actId="21"/>
          <ac:picMkLst>
            <pc:docMk/>
            <pc:sldMk cId="3853101830" sldId="258"/>
            <ac:picMk id="3" creationId="{D3031AC2-751B-4598-971F-25A89DD79EE1}"/>
          </ac:picMkLst>
        </pc:picChg>
      </pc:sldChg>
      <pc:sldChg chg="addSp delSp modSp del mod ord">
        <pc:chgData name="今井 優理" userId="7c7be187f1a3294f" providerId="LiveId" clId="{A45CBE7B-7054-4ABB-8C0D-D84179C57C97}" dt="2021-11-19T07:49:57.134" v="8315" actId="47"/>
        <pc:sldMkLst>
          <pc:docMk/>
          <pc:sldMk cId="432515376" sldId="259"/>
        </pc:sldMkLst>
        <pc:spChg chg="add mod">
          <ac:chgData name="今井 優理" userId="7c7be187f1a3294f" providerId="LiveId" clId="{A45CBE7B-7054-4ABB-8C0D-D84179C57C97}" dt="2021-10-19T01:46:34.339" v="3355" actId="164"/>
          <ac:spMkLst>
            <pc:docMk/>
            <pc:sldMk cId="432515376" sldId="259"/>
            <ac:spMk id="2" creationId="{9EC39AB2-99A3-4E36-826A-F0E797AF8017}"/>
          </ac:spMkLst>
        </pc:spChg>
        <pc:spChg chg="add mod topLvl">
          <ac:chgData name="今井 優理" userId="7c7be187f1a3294f" providerId="LiveId" clId="{A45CBE7B-7054-4ABB-8C0D-D84179C57C97}" dt="2021-10-19T01:46:18.544" v="3354" actId="164"/>
          <ac:spMkLst>
            <pc:docMk/>
            <pc:sldMk cId="432515376" sldId="259"/>
            <ac:spMk id="3" creationId="{E5441CB1-B2DF-4B32-84E9-F3BA248BF6F8}"/>
          </ac:spMkLst>
        </pc:spChg>
        <pc:spChg chg="add mod topLvl">
          <ac:chgData name="今井 優理" userId="7c7be187f1a3294f" providerId="LiveId" clId="{A45CBE7B-7054-4ABB-8C0D-D84179C57C97}" dt="2021-10-19T01:46:18.544" v="3354" actId="164"/>
          <ac:spMkLst>
            <pc:docMk/>
            <pc:sldMk cId="432515376" sldId="259"/>
            <ac:spMk id="7" creationId="{60B7A7DC-DC60-44E4-8AE3-3A630D99FE40}"/>
          </ac:spMkLst>
        </pc:spChg>
        <pc:spChg chg="add mod topLvl">
          <ac:chgData name="今井 優理" userId="7c7be187f1a3294f" providerId="LiveId" clId="{A45CBE7B-7054-4ABB-8C0D-D84179C57C97}" dt="2021-10-19T01:46:18.544" v="3354" actId="164"/>
          <ac:spMkLst>
            <pc:docMk/>
            <pc:sldMk cId="432515376" sldId="259"/>
            <ac:spMk id="8" creationId="{94070F07-E1B7-4F90-A5DF-A70CFEBC2CA3}"/>
          </ac:spMkLst>
        </pc:spChg>
        <pc:spChg chg="add mod topLvl">
          <ac:chgData name="今井 優理" userId="7c7be187f1a3294f" providerId="LiveId" clId="{A45CBE7B-7054-4ABB-8C0D-D84179C57C97}" dt="2021-10-19T01:46:18.544" v="3354" actId="164"/>
          <ac:spMkLst>
            <pc:docMk/>
            <pc:sldMk cId="432515376" sldId="259"/>
            <ac:spMk id="9" creationId="{F1908804-31AB-4B8B-BFDA-EAB37060EB3C}"/>
          </ac:spMkLst>
        </pc:spChg>
        <pc:spChg chg="add mod">
          <ac:chgData name="今井 優理" userId="7c7be187f1a3294f" providerId="LiveId" clId="{A45CBE7B-7054-4ABB-8C0D-D84179C57C97}" dt="2021-10-19T01:48:24.697" v="3384" actId="164"/>
          <ac:spMkLst>
            <pc:docMk/>
            <pc:sldMk cId="432515376" sldId="259"/>
            <ac:spMk id="12" creationId="{06BD288B-3571-434C-8E97-8DF2C30D1E8A}"/>
          </ac:spMkLst>
        </pc:spChg>
        <pc:spChg chg="add mod">
          <ac:chgData name="今井 優理" userId="7c7be187f1a3294f" providerId="LiveId" clId="{A45CBE7B-7054-4ABB-8C0D-D84179C57C97}" dt="2021-10-19T01:48:19.055" v="3383" actId="164"/>
          <ac:spMkLst>
            <pc:docMk/>
            <pc:sldMk cId="432515376" sldId="259"/>
            <ac:spMk id="14" creationId="{80DE4ECF-FC68-45ED-90A3-9842A3B0259C}"/>
          </ac:spMkLst>
        </pc:spChg>
        <pc:spChg chg="mod">
          <ac:chgData name="今井 優理" userId="7c7be187f1a3294f" providerId="LiveId" clId="{A45CBE7B-7054-4ABB-8C0D-D84179C57C97}" dt="2021-10-19T01:47:31.947" v="3377"/>
          <ac:spMkLst>
            <pc:docMk/>
            <pc:sldMk cId="432515376" sldId="259"/>
            <ac:spMk id="17" creationId="{8CDF39E1-199A-4567-A27F-E489D280607B}"/>
          </ac:spMkLst>
        </pc:spChg>
        <pc:spChg chg="mod">
          <ac:chgData name="今井 優理" userId="7c7be187f1a3294f" providerId="LiveId" clId="{A45CBE7B-7054-4ABB-8C0D-D84179C57C97}" dt="2021-10-19T01:47:31.947" v="3377"/>
          <ac:spMkLst>
            <pc:docMk/>
            <pc:sldMk cId="432515376" sldId="259"/>
            <ac:spMk id="18" creationId="{5C15AE20-DFC5-4498-8B55-79EBBA269E37}"/>
          </ac:spMkLst>
        </pc:spChg>
        <pc:spChg chg="mod">
          <ac:chgData name="今井 優理" userId="7c7be187f1a3294f" providerId="LiveId" clId="{A45CBE7B-7054-4ABB-8C0D-D84179C57C97}" dt="2021-10-19T01:47:31.947" v="3377"/>
          <ac:spMkLst>
            <pc:docMk/>
            <pc:sldMk cId="432515376" sldId="259"/>
            <ac:spMk id="19" creationId="{110918CB-E877-4A30-8F9B-6AC364CAAA01}"/>
          </ac:spMkLst>
        </pc:spChg>
        <pc:spChg chg="mod">
          <ac:chgData name="今井 優理" userId="7c7be187f1a3294f" providerId="LiveId" clId="{A45CBE7B-7054-4ABB-8C0D-D84179C57C97}" dt="2021-10-19T01:47:31.947" v="3377"/>
          <ac:spMkLst>
            <pc:docMk/>
            <pc:sldMk cId="432515376" sldId="259"/>
            <ac:spMk id="20" creationId="{E4716884-6B8D-4929-B0E3-B34E0BDA43A4}"/>
          </ac:spMkLst>
        </pc:spChg>
        <pc:spChg chg="mod">
          <ac:chgData name="今井 優理" userId="7c7be187f1a3294f" providerId="LiveId" clId="{A45CBE7B-7054-4ABB-8C0D-D84179C57C97}" dt="2021-10-19T01:47:31.947" v="3377"/>
          <ac:spMkLst>
            <pc:docMk/>
            <pc:sldMk cId="432515376" sldId="259"/>
            <ac:spMk id="21" creationId="{382AD433-2E13-4A2C-B500-09B6DBF3A5BE}"/>
          </ac:spMkLst>
        </pc:spChg>
        <pc:spChg chg="add mod">
          <ac:chgData name="今井 優理" userId="7c7be187f1a3294f" providerId="LiveId" clId="{A45CBE7B-7054-4ABB-8C0D-D84179C57C97}" dt="2021-10-19T04:54:30.539" v="4136" actId="20577"/>
          <ac:spMkLst>
            <pc:docMk/>
            <pc:sldMk cId="432515376" sldId="259"/>
            <ac:spMk id="24" creationId="{79FD0FC4-3C13-4510-99C6-0EB86E616E3F}"/>
          </ac:spMkLst>
        </pc:spChg>
        <pc:grpChg chg="add del mod ord">
          <ac:chgData name="今井 優理" userId="7c7be187f1a3294f" providerId="LiveId" clId="{A45CBE7B-7054-4ABB-8C0D-D84179C57C97}" dt="2021-10-19T01:45:24.847" v="3351" actId="165"/>
          <ac:grpSpMkLst>
            <pc:docMk/>
            <pc:sldMk cId="432515376" sldId="259"/>
            <ac:grpSpMk id="5" creationId="{FE9AC11F-2371-4965-B8BF-DC3B4A5E1549}"/>
          </ac:grpSpMkLst>
        </pc:grpChg>
        <pc:grpChg chg="add mod">
          <ac:chgData name="今井 優理" userId="7c7be187f1a3294f" providerId="LiveId" clId="{A45CBE7B-7054-4ABB-8C0D-D84179C57C97}" dt="2021-10-19T01:46:34.339" v="3355" actId="164"/>
          <ac:grpSpMkLst>
            <pc:docMk/>
            <pc:sldMk cId="432515376" sldId="259"/>
            <ac:grpSpMk id="6" creationId="{FF9FE7A1-5E11-431B-99B3-2B9177C6A2E8}"/>
          </ac:grpSpMkLst>
        </pc:grpChg>
        <pc:grpChg chg="add mod">
          <ac:chgData name="今井 優理" userId="7c7be187f1a3294f" providerId="LiveId" clId="{A45CBE7B-7054-4ABB-8C0D-D84179C57C97}" dt="2021-10-19T01:48:24.697" v="3384" actId="164"/>
          <ac:grpSpMkLst>
            <pc:docMk/>
            <pc:sldMk cId="432515376" sldId="259"/>
            <ac:grpSpMk id="10" creationId="{DAAFEC0F-573C-4880-8F93-2F4086429D2C}"/>
          </ac:grpSpMkLst>
        </pc:grpChg>
        <pc:grpChg chg="add mod">
          <ac:chgData name="今井 優理" userId="7c7be187f1a3294f" providerId="LiveId" clId="{A45CBE7B-7054-4ABB-8C0D-D84179C57C97}" dt="2021-10-19T01:48:19.055" v="3383" actId="164"/>
          <ac:grpSpMkLst>
            <pc:docMk/>
            <pc:sldMk cId="432515376" sldId="259"/>
            <ac:grpSpMk id="15" creationId="{E8096EBB-ACAA-4080-BEFD-90C4149D034A}"/>
          </ac:grpSpMkLst>
        </pc:grpChg>
        <pc:grpChg chg="mod">
          <ac:chgData name="今井 優理" userId="7c7be187f1a3294f" providerId="LiveId" clId="{A45CBE7B-7054-4ABB-8C0D-D84179C57C97}" dt="2021-10-19T01:47:31.947" v="3377"/>
          <ac:grpSpMkLst>
            <pc:docMk/>
            <pc:sldMk cId="432515376" sldId="259"/>
            <ac:grpSpMk id="16" creationId="{32A5BE82-2153-412B-A9D5-A77F89159818}"/>
          </ac:grpSpMkLst>
        </pc:grpChg>
        <pc:grpChg chg="add mod">
          <ac:chgData name="今井 優理" userId="7c7be187f1a3294f" providerId="LiveId" clId="{A45CBE7B-7054-4ABB-8C0D-D84179C57C97}" dt="2021-10-19T01:48:19.055" v="3383" actId="164"/>
          <ac:grpSpMkLst>
            <pc:docMk/>
            <pc:sldMk cId="432515376" sldId="259"/>
            <ac:grpSpMk id="22" creationId="{D7E76466-E61C-4455-8320-BE55B812E6A2}"/>
          </ac:grpSpMkLst>
        </pc:grpChg>
        <pc:grpChg chg="add mod">
          <ac:chgData name="今井 優理" userId="7c7be187f1a3294f" providerId="LiveId" clId="{A45CBE7B-7054-4ABB-8C0D-D84179C57C97}" dt="2021-10-19T01:48:24.697" v="3384" actId="164"/>
          <ac:grpSpMkLst>
            <pc:docMk/>
            <pc:sldMk cId="432515376" sldId="259"/>
            <ac:grpSpMk id="23" creationId="{7AA81DCE-1067-4430-9C09-1F7128BC6C55}"/>
          </ac:grpSpMkLst>
        </pc:grpChg>
        <pc:picChg chg="mod topLvl">
          <ac:chgData name="今井 優理" userId="7c7be187f1a3294f" providerId="LiveId" clId="{A45CBE7B-7054-4ABB-8C0D-D84179C57C97}" dt="2021-10-19T01:48:24.697" v="3384" actId="164"/>
          <ac:picMkLst>
            <pc:docMk/>
            <pc:sldMk cId="432515376" sldId="259"/>
            <ac:picMk id="11" creationId="{AFED3AF0-775B-4534-B7C5-8D730107E321}"/>
          </ac:picMkLst>
        </pc:picChg>
        <pc:picChg chg="mod">
          <ac:chgData name="今井 優理" userId="7c7be187f1a3294f" providerId="LiveId" clId="{A45CBE7B-7054-4ABB-8C0D-D84179C57C97}" dt="2021-10-19T01:48:19.055" v="3383" actId="164"/>
          <ac:picMkLst>
            <pc:docMk/>
            <pc:sldMk cId="432515376" sldId="259"/>
            <ac:picMk id="13" creationId="{298F7CAE-4F0D-4E9B-B9E1-1E6FE3AA7F8F}"/>
          </ac:picMkLst>
        </pc:picChg>
      </pc:sldChg>
      <pc:sldChg chg="addSp delSp modSp del mod ord">
        <pc:chgData name="今井 優理" userId="7c7be187f1a3294f" providerId="LiveId" clId="{A45CBE7B-7054-4ABB-8C0D-D84179C57C97}" dt="2021-11-21T09:33:49.681" v="10883" actId="2696"/>
        <pc:sldMkLst>
          <pc:docMk/>
          <pc:sldMk cId="2080904809" sldId="260"/>
        </pc:sldMkLst>
        <pc:spChg chg="add mod">
          <ac:chgData name="今井 優理" userId="7c7be187f1a3294f" providerId="LiveId" clId="{A45CBE7B-7054-4ABB-8C0D-D84179C57C97}" dt="2021-10-14T02:27:00.681" v="186" actId="1076"/>
          <ac:spMkLst>
            <pc:docMk/>
            <pc:sldMk cId="2080904809" sldId="260"/>
            <ac:spMk id="3" creationId="{C392E640-31F9-44CB-AFA4-B4DE5DFB8503}"/>
          </ac:spMkLst>
        </pc:spChg>
        <pc:spChg chg="add mod">
          <ac:chgData name="今井 優理" userId="7c7be187f1a3294f" providerId="LiveId" clId="{A45CBE7B-7054-4ABB-8C0D-D84179C57C97}" dt="2021-10-14T02:27:06.418" v="193" actId="1036"/>
          <ac:spMkLst>
            <pc:docMk/>
            <pc:sldMk cId="2080904809" sldId="260"/>
            <ac:spMk id="6" creationId="{05534775-0374-47FB-9AA8-E0D4C7298D57}"/>
          </ac:spMkLst>
        </pc:spChg>
        <pc:spChg chg="add mod">
          <ac:chgData name="今井 優理" userId="7c7be187f1a3294f" providerId="LiveId" clId="{A45CBE7B-7054-4ABB-8C0D-D84179C57C97}" dt="2021-10-14T02:29:24.668" v="221" actId="20577"/>
          <ac:spMkLst>
            <pc:docMk/>
            <pc:sldMk cId="2080904809" sldId="260"/>
            <ac:spMk id="9" creationId="{3D17968A-90A3-4D03-AFD6-668BF9D690C5}"/>
          </ac:spMkLst>
        </pc:spChg>
        <pc:spChg chg="add del mod">
          <ac:chgData name="今井 優理" userId="7c7be187f1a3294f" providerId="LiveId" clId="{A45CBE7B-7054-4ABB-8C0D-D84179C57C97}" dt="2021-10-19T01:27:06.513" v="2996"/>
          <ac:spMkLst>
            <pc:docMk/>
            <pc:sldMk cId="2080904809" sldId="260"/>
            <ac:spMk id="12" creationId="{0223AF38-26E5-4176-A4E9-FF827CA60B6A}"/>
          </ac:spMkLst>
        </pc:spChg>
        <pc:spChg chg="add del mod">
          <ac:chgData name="今井 優理" userId="7c7be187f1a3294f" providerId="LiveId" clId="{A45CBE7B-7054-4ABB-8C0D-D84179C57C97}" dt="2021-10-19T01:27:06.513" v="2996"/>
          <ac:spMkLst>
            <pc:docMk/>
            <pc:sldMk cId="2080904809" sldId="260"/>
            <ac:spMk id="13" creationId="{6725A467-C545-43B9-A46F-07AF15017F19}"/>
          </ac:spMkLst>
        </pc:spChg>
        <pc:spChg chg="add mod">
          <ac:chgData name="今井 優理" userId="7c7be187f1a3294f" providerId="LiveId" clId="{A45CBE7B-7054-4ABB-8C0D-D84179C57C97}" dt="2021-10-19T01:50:35.975" v="3418" actId="164"/>
          <ac:spMkLst>
            <pc:docMk/>
            <pc:sldMk cId="2080904809" sldId="260"/>
            <ac:spMk id="14" creationId="{B3205B17-10C8-4EE8-A28A-3D8E52A10BC9}"/>
          </ac:spMkLst>
        </pc:spChg>
        <pc:spChg chg="mod">
          <ac:chgData name="今井 優理" userId="7c7be187f1a3294f" providerId="LiveId" clId="{A45CBE7B-7054-4ABB-8C0D-D84179C57C97}" dt="2021-10-19T01:50:08.025" v="3414" actId="1076"/>
          <ac:spMkLst>
            <pc:docMk/>
            <pc:sldMk cId="2080904809" sldId="260"/>
            <ac:spMk id="17" creationId="{9D83BEFA-0B76-41B4-B08D-29F01394E813}"/>
          </ac:spMkLst>
        </pc:spChg>
        <pc:spChg chg="mod">
          <ac:chgData name="今井 優理" userId="7c7be187f1a3294f" providerId="LiveId" clId="{A45CBE7B-7054-4ABB-8C0D-D84179C57C97}" dt="2021-10-19T01:48:09.584" v="3381"/>
          <ac:spMkLst>
            <pc:docMk/>
            <pc:sldMk cId="2080904809" sldId="260"/>
            <ac:spMk id="18" creationId="{0B99B5C2-F302-4F02-81C8-D06E24315E54}"/>
          </ac:spMkLst>
        </pc:spChg>
        <pc:spChg chg="mod">
          <ac:chgData name="今井 優理" userId="7c7be187f1a3294f" providerId="LiveId" clId="{A45CBE7B-7054-4ABB-8C0D-D84179C57C97}" dt="2021-10-19T01:48:09.584" v="3381"/>
          <ac:spMkLst>
            <pc:docMk/>
            <pc:sldMk cId="2080904809" sldId="260"/>
            <ac:spMk id="19" creationId="{09DFEF82-6009-4FCB-B03B-FD9A8127EE9D}"/>
          </ac:spMkLst>
        </pc:spChg>
        <pc:spChg chg="mod">
          <ac:chgData name="今井 優理" userId="7c7be187f1a3294f" providerId="LiveId" clId="{A45CBE7B-7054-4ABB-8C0D-D84179C57C97}" dt="2021-10-19T01:48:09.584" v="3381"/>
          <ac:spMkLst>
            <pc:docMk/>
            <pc:sldMk cId="2080904809" sldId="260"/>
            <ac:spMk id="20" creationId="{1A2D9AD9-4DAB-44A4-8306-2EA5AD77AD28}"/>
          </ac:spMkLst>
        </pc:spChg>
        <pc:spChg chg="mod">
          <ac:chgData name="今井 優理" userId="7c7be187f1a3294f" providerId="LiveId" clId="{A45CBE7B-7054-4ABB-8C0D-D84179C57C97}" dt="2021-10-19T01:48:09.584" v="3381"/>
          <ac:spMkLst>
            <pc:docMk/>
            <pc:sldMk cId="2080904809" sldId="260"/>
            <ac:spMk id="21" creationId="{7AFDA716-28BA-4155-A602-BDD3A50A2E05}"/>
          </ac:spMkLst>
        </pc:spChg>
        <pc:spChg chg="add mod">
          <ac:chgData name="今井 優理" userId="7c7be187f1a3294f" providerId="LiveId" clId="{A45CBE7B-7054-4ABB-8C0D-D84179C57C97}" dt="2021-10-19T01:50:35.975" v="3418" actId="164"/>
          <ac:spMkLst>
            <pc:docMk/>
            <pc:sldMk cId="2080904809" sldId="260"/>
            <ac:spMk id="22" creationId="{0E519DD8-A553-48D0-BD6D-960525D336B6}"/>
          </ac:spMkLst>
        </pc:spChg>
        <pc:spChg chg="mod">
          <ac:chgData name="今井 優理" userId="7c7be187f1a3294f" providerId="LiveId" clId="{A45CBE7B-7054-4ABB-8C0D-D84179C57C97}" dt="2021-10-19T01:50:12.527" v="3415"/>
          <ac:spMkLst>
            <pc:docMk/>
            <pc:sldMk cId="2080904809" sldId="260"/>
            <ac:spMk id="25" creationId="{490857A5-A763-4AF1-9093-B45C9AF6ED39}"/>
          </ac:spMkLst>
        </pc:spChg>
        <pc:spChg chg="mod">
          <ac:chgData name="今井 優理" userId="7c7be187f1a3294f" providerId="LiveId" clId="{A45CBE7B-7054-4ABB-8C0D-D84179C57C97}" dt="2021-10-19T01:50:12.527" v="3415"/>
          <ac:spMkLst>
            <pc:docMk/>
            <pc:sldMk cId="2080904809" sldId="260"/>
            <ac:spMk id="26" creationId="{E04FE9AD-F925-4A4C-8BF4-70AE32648929}"/>
          </ac:spMkLst>
        </pc:spChg>
        <pc:spChg chg="mod">
          <ac:chgData name="今井 優理" userId="7c7be187f1a3294f" providerId="LiveId" clId="{A45CBE7B-7054-4ABB-8C0D-D84179C57C97}" dt="2021-10-19T01:50:12.527" v="3415"/>
          <ac:spMkLst>
            <pc:docMk/>
            <pc:sldMk cId="2080904809" sldId="260"/>
            <ac:spMk id="27" creationId="{93294C5D-71E3-4192-B915-2309FAB52018}"/>
          </ac:spMkLst>
        </pc:spChg>
        <pc:spChg chg="mod">
          <ac:chgData name="今井 優理" userId="7c7be187f1a3294f" providerId="LiveId" clId="{A45CBE7B-7054-4ABB-8C0D-D84179C57C97}" dt="2021-10-19T01:50:12.527" v="3415"/>
          <ac:spMkLst>
            <pc:docMk/>
            <pc:sldMk cId="2080904809" sldId="260"/>
            <ac:spMk id="28" creationId="{DE1231A5-2AE5-42C4-A558-AE5739E2FD94}"/>
          </ac:spMkLst>
        </pc:spChg>
        <pc:spChg chg="mod">
          <ac:chgData name="今井 優理" userId="7c7be187f1a3294f" providerId="LiveId" clId="{A45CBE7B-7054-4ABB-8C0D-D84179C57C97}" dt="2021-10-19T01:50:12.527" v="3415"/>
          <ac:spMkLst>
            <pc:docMk/>
            <pc:sldMk cId="2080904809" sldId="260"/>
            <ac:spMk id="29" creationId="{D6EE0DD2-D1DD-48CF-BCE5-950EB58E0FD9}"/>
          </ac:spMkLst>
        </pc:spChg>
        <pc:spChg chg="add mod">
          <ac:chgData name="今井 優理" userId="7c7be187f1a3294f" providerId="LiveId" clId="{A45CBE7B-7054-4ABB-8C0D-D84179C57C97}" dt="2021-10-19T04:54:36.664" v="4140" actId="20577"/>
          <ac:spMkLst>
            <pc:docMk/>
            <pc:sldMk cId="2080904809" sldId="260"/>
            <ac:spMk id="30" creationId="{0EF93C6C-2181-41B7-A8BC-A06426E66B0F}"/>
          </ac:spMkLst>
        </pc:spChg>
        <pc:grpChg chg="add mod">
          <ac:chgData name="今井 優理" userId="7c7be187f1a3294f" providerId="LiveId" clId="{A45CBE7B-7054-4ABB-8C0D-D84179C57C97}" dt="2021-10-19T01:50:35.975" v="3418" actId="164"/>
          <ac:grpSpMkLst>
            <pc:docMk/>
            <pc:sldMk cId="2080904809" sldId="260"/>
            <ac:grpSpMk id="5" creationId="{5E9A2C92-248A-4520-BF2A-CEAB6577D62E}"/>
          </ac:grpSpMkLst>
        </pc:grpChg>
        <pc:grpChg chg="add mod">
          <ac:chgData name="今井 優理" userId="7c7be187f1a3294f" providerId="LiveId" clId="{A45CBE7B-7054-4ABB-8C0D-D84179C57C97}" dt="2021-10-19T01:50:35.975" v="3418" actId="164"/>
          <ac:grpSpMkLst>
            <pc:docMk/>
            <pc:sldMk cId="2080904809" sldId="260"/>
            <ac:grpSpMk id="15" creationId="{A32A5EB0-E14D-4CA6-A234-D24EB0B87D43}"/>
          </ac:grpSpMkLst>
        </pc:grpChg>
        <pc:grpChg chg="mod">
          <ac:chgData name="今井 優理" userId="7c7be187f1a3294f" providerId="LiveId" clId="{A45CBE7B-7054-4ABB-8C0D-D84179C57C97}" dt="2021-10-19T01:48:09.584" v="3381"/>
          <ac:grpSpMkLst>
            <pc:docMk/>
            <pc:sldMk cId="2080904809" sldId="260"/>
            <ac:grpSpMk id="16" creationId="{CC5A4988-2EFD-43A1-8696-CF130764DE51}"/>
          </ac:grpSpMkLst>
        </pc:grpChg>
        <pc:grpChg chg="add mod">
          <ac:chgData name="今井 優理" userId="7c7be187f1a3294f" providerId="LiveId" clId="{A45CBE7B-7054-4ABB-8C0D-D84179C57C97}" dt="2021-10-19T01:50:35.975" v="3418" actId="164"/>
          <ac:grpSpMkLst>
            <pc:docMk/>
            <pc:sldMk cId="2080904809" sldId="260"/>
            <ac:grpSpMk id="23" creationId="{4E9AD3FE-4583-4113-B7AA-E7DEFECC7C88}"/>
          </ac:grpSpMkLst>
        </pc:grpChg>
        <pc:grpChg chg="mod">
          <ac:chgData name="今井 優理" userId="7c7be187f1a3294f" providerId="LiveId" clId="{A45CBE7B-7054-4ABB-8C0D-D84179C57C97}" dt="2021-10-19T01:50:12.527" v="3415"/>
          <ac:grpSpMkLst>
            <pc:docMk/>
            <pc:sldMk cId="2080904809" sldId="260"/>
            <ac:grpSpMk id="24" creationId="{9BAF6D3C-966C-4A4B-9E2B-8663751F7616}"/>
          </ac:grpSpMkLst>
        </pc:grpChg>
        <pc:graphicFrameChg chg="mod modGraphic">
          <ac:chgData name="今井 優理" userId="7c7be187f1a3294f" providerId="LiveId" clId="{A45CBE7B-7054-4ABB-8C0D-D84179C57C97}" dt="2021-10-14T02:26:00.262" v="124" actId="1038"/>
          <ac:graphicFrameMkLst>
            <pc:docMk/>
            <pc:sldMk cId="2080904809" sldId="260"/>
            <ac:graphicFrameMk id="2" creationId="{88606C02-EF2A-4EE7-85CB-D95CAAB11037}"/>
          </ac:graphicFrameMkLst>
        </pc:graphicFrameChg>
        <pc:graphicFrameChg chg="add del mod">
          <ac:chgData name="今井 優理" userId="7c7be187f1a3294f" providerId="LiveId" clId="{A45CBE7B-7054-4ABB-8C0D-D84179C57C97}" dt="2021-10-19T01:27:06.513" v="2996"/>
          <ac:graphicFrameMkLst>
            <pc:docMk/>
            <pc:sldMk cId="2080904809" sldId="260"/>
            <ac:graphicFrameMk id="11" creationId="{D3F24E3C-39AF-481D-9AC5-FD5A88B342BF}"/>
          </ac:graphicFrameMkLst>
        </pc:graphicFrameChg>
        <pc:picChg chg="add mod">
          <ac:chgData name="今井 優理" userId="7c7be187f1a3294f" providerId="LiveId" clId="{A45CBE7B-7054-4ABB-8C0D-D84179C57C97}" dt="2021-10-19T01:50:35.975" v="3418" actId="164"/>
          <ac:picMkLst>
            <pc:docMk/>
            <pc:sldMk cId="2080904809" sldId="260"/>
            <ac:picMk id="8" creationId="{DB8EBD6A-3DF2-4189-9B08-045FA0F74CFD}"/>
          </ac:picMkLst>
        </pc:picChg>
        <pc:picChg chg="add mod">
          <ac:chgData name="今井 優理" userId="7c7be187f1a3294f" providerId="LiveId" clId="{A45CBE7B-7054-4ABB-8C0D-D84179C57C97}" dt="2021-10-19T01:50:35.975" v="3418" actId="164"/>
          <ac:picMkLst>
            <pc:docMk/>
            <pc:sldMk cId="2080904809" sldId="260"/>
            <ac:picMk id="10" creationId="{8F743937-2E4A-49A9-B072-6ABDA4D07DFF}"/>
          </ac:picMkLst>
        </pc:picChg>
        <pc:cxnChg chg="mod">
          <ac:chgData name="今井 優理" userId="7c7be187f1a3294f" providerId="LiveId" clId="{A45CBE7B-7054-4ABB-8C0D-D84179C57C97}" dt="2021-10-14T02:31:17.362" v="227" actId="1037"/>
          <ac:cxnSpMkLst>
            <pc:docMk/>
            <pc:sldMk cId="2080904809" sldId="260"/>
            <ac:cxnSpMk id="4" creationId="{A7D03FDE-E762-44E6-AE1E-9D815645407E}"/>
          </ac:cxnSpMkLst>
        </pc:cxnChg>
        <pc:cxnChg chg="mod">
          <ac:chgData name="今井 優理" userId="7c7be187f1a3294f" providerId="LiveId" clId="{A45CBE7B-7054-4ABB-8C0D-D84179C57C97}" dt="2021-10-14T02:26:34.055" v="182" actId="1037"/>
          <ac:cxnSpMkLst>
            <pc:docMk/>
            <pc:sldMk cId="2080904809" sldId="260"/>
            <ac:cxnSpMk id="7" creationId="{642C8755-C391-453B-BA01-7B1E55023981}"/>
          </ac:cxnSpMkLst>
        </pc:cxnChg>
      </pc:sldChg>
      <pc:sldChg chg="addSp delSp modSp del mod ord">
        <pc:chgData name="今井 優理" userId="7c7be187f1a3294f" providerId="LiveId" clId="{A45CBE7B-7054-4ABB-8C0D-D84179C57C97}" dt="2021-11-19T07:50:01.729" v="8316" actId="47"/>
        <pc:sldMkLst>
          <pc:docMk/>
          <pc:sldMk cId="3323581820" sldId="261"/>
        </pc:sldMkLst>
        <pc:spChg chg="add mod">
          <ac:chgData name="今井 優理" userId="7c7be187f1a3294f" providerId="LiveId" clId="{A45CBE7B-7054-4ABB-8C0D-D84179C57C97}" dt="2021-10-19T02:05:59.368" v="3526" actId="1036"/>
          <ac:spMkLst>
            <pc:docMk/>
            <pc:sldMk cId="3323581820" sldId="261"/>
            <ac:spMk id="2" creationId="{0105347B-58AC-4981-BA8C-A80454D697BA}"/>
          </ac:spMkLst>
        </pc:spChg>
        <pc:spChg chg="add mod">
          <ac:chgData name="今井 優理" userId="7c7be187f1a3294f" providerId="LiveId" clId="{A45CBE7B-7054-4ABB-8C0D-D84179C57C97}" dt="2021-10-14T02:29:54.203" v="222"/>
          <ac:spMkLst>
            <pc:docMk/>
            <pc:sldMk cId="3323581820" sldId="261"/>
            <ac:spMk id="3" creationId="{BD7BB505-551C-4B5C-9374-EF2A9B2BB185}"/>
          </ac:spMkLst>
        </pc:spChg>
        <pc:spChg chg="add del mod">
          <ac:chgData name="今井 優理" userId="7c7be187f1a3294f" providerId="LiveId" clId="{A45CBE7B-7054-4ABB-8C0D-D84179C57C97}" dt="2021-10-14T02:41:28.863" v="293" actId="478"/>
          <ac:spMkLst>
            <pc:docMk/>
            <pc:sldMk cId="3323581820" sldId="261"/>
            <ac:spMk id="4" creationId="{985DD985-5A4E-4881-9F5C-B942A4D3AA7B}"/>
          </ac:spMkLst>
        </pc:spChg>
        <pc:spChg chg="add mod">
          <ac:chgData name="今井 優理" userId="7c7be187f1a3294f" providerId="LiveId" clId="{A45CBE7B-7054-4ABB-8C0D-D84179C57C97}" dt="2021-10-19T04:54:41.744" v="4142" actId="20577"/>
          <ac:spMkLst>
            <pc:docMk/>
            <pc:sldMk cId="3323581820" sldId="261"/>
            <ac:spMk id="5" creationId="{4F19882F-29F9-4746-A530-8F5BA4E42B46}"/>
          </ac:spMkLst>
        </pc:spChg>
        <pc:picChg chg="mod">
          <ac:chgData name="今井 優理" userId="7c7be187f1a3294f" providerId="LiveId" clId="{A45CBE7B-7054-4ABB-8C0D-D84179C57C97}" dt="2021-10-14T02:40:20.807" v="287" actId="1076"/>
          <ac:picMkLst>
            <pc:docMk/>
            <pc:sldMk cId="3323581820" sldId="261"/>
            <ac:picMk id="11" creationId="{2D7E3DC1-C030-4553-9FCF-42B7ADAD692B}"/>
          </ac:picMkLst>
        </pc:picChg>
      </pc:sldChg>
      <pc:sldChg chg="del">
        <pc:chgData name="今井 優理" userId="7c7be187f1a3294f" providerId="LiveId" clId="{A45CBE7B-7054-4ABB-8C0D-D84179C57C97}" dt="2021-10-19T04:25:43.944" v="3871" actId="47"/>
        <pc:sldMkLst>
          <pc:docMk/>
          <pc:sldMk cId="3802420051" sldId="262"/>
        </pc:sldMkLst>
      </pc:sldChg>
      <pc:sldChg chg="addSp delSp modSp new mod ord modShow">
        <pc:chgData name="今井 優理" userId="7c7be187f1a3294f" providerId="LiveId" clId="{A45CBE7B-7054-4ABB-8C0D-D84179C57C97}" dt="2021-12-08T02:49:52.843" v="18218" actId="729"/>
        <pc:sldMkLst>
          <pc:docMk/>
          <pc:sldMk cId="3435649115" sldId="263"/>
        </pc:sldMkLst>
        <pc:spChg chg="add mod">
          <ac:chgData name="今井 優理" userId="7c7be187f1a3294f" providerId="LiveId" clId="{A45CBE7B-7054-4ABB-8C0D-D84179C57C97}" dt="2021-10-14T02:28:06.042" v="209" actId="20577"/>
          <ac:spMkLst>
            <pc:docMk/>
            <pc:sldMk cId="3435649115" sldId="263"/>
            <ac:spMk id="2" creationId="{FEFB5973-FBB5-4230-8164-AE7A1F408D46}"/>
          </ac:spMkLst>
        </pc:spChg>
        <pc:spChg chg="add mod">
          <ac:chgData name="今井 優理" userId="7c7be187f1a3294f" providerId="LiveId" clId="{A45CBE7B-7054-4ABB-8C0D-D84179C57C97}" dt="2021-10-17T16:31:42.194" v="1496" actId="1076"/>
          <ac:spMkLst>
            <pc:docMk/>
            <pc:sldMk cId="3435649115" sldId="263"/>
            <ac:spMk id="11" creationId="{87C717FF-64DC-427A-904F-3D8D4B877BDE}"/>
          </ac:spMkLst>
        </pc:spChg>
        <pc:spChg chg="add mod">
          <ac:chgData name="今井 優理" userId="7c7be187f1a3294f" providerId="LiveId" clId="{A45CBE7B-7054-4ABB-8C0D-D84179C57C97}" dt="2021-10-19T04:53:45.559" v="4112" actId="20577"/>
          <ac:spMkLst>
            <pc:docMk/>
            <pc:sldMk cId="3435649115" sldId="263"/>
            <ac:spMk id="17" creationId="{D772B7AC-C829-4162-A3CC-3F68EB26983C}"/>
          </ac:spMkLst>
        </pc:spChg>
        <pc:spChg chg="add del mod">
          <ac:chgData name="今井 優理" userId="7c7be187f1a3294f" providerId="LiveId" clId="{A45CBE7B-7054-4ABB-8C0D-D84179C57C97}" dt="2021-10-17T15:05:48.275" v="561"/>
          <ac:spMkLst>
            <pc:docMk/>
            <pc:sldMk cId="3435649115" sldId="263"/>
            <ac:spMk id="36" creationId="{E76AE9C8-81CE-4950-9ACC-3A88FBCB306D}"/>
          </ac:spMkLst>
        </pc:spChg>
        <pc:spChg chg="add mod">
          <ac:chgData name="今井 優理" userId="7c7be187f1a3294f" providerId="LiveId" clId="{A45CBE7B-7054-4ABB-8C0D-D84179C57C97}" dt="2021-10-17T15:11:57.865" v="651" actId="14861"/>
          <ac:spMkLst>
            <pc:docMk/>
            <pc:sldMk cId="3435649115" sldId="263"/>
            <ac:spMk id="37" creationId="{DAC1FD0A-E3FC-4008-978E-62E223180109}"/>
          </ac:spMkLst>
        </pc:spChg>
        <pc:spChg chg="add mod">
          <ac:chgData name="今井 優理" userId="7c7be187f1a3294f" providerId="LiveId" clId="{A45CBE7B-7054-4ABB-8C0D-D84179C57C97}" dt="2021-10-17T15:12:02.154" v="653" actId="20577"/>
          <ac:spMkLst>
            <pc:docMk/>
            <pc:sldMk cId="3435649115" sldId="263"/>
            <ac:spMk id="39" creationId="{30007229-3C0D-4039-8303-044AE6FF8A37}"/>
          </ac:spMkLst>
        </pc:spChg>
        <pc:spChg chg="add mod">
          <ac:chgData name="今井 優理" userId="7c7be187f1a3294f" providerId="LiveId" clId="{A45CBE7B-7054-4ABB-8C0D-D84179C57C97}" dt="2021-10-17T15:22:57.126" v="746" actId="1036"/>
          <ac:spMkLst>
            <pc:docMk/>
            <pc:sldMk cId="3435649115" sldId="263"/>
            <ac:spMk id="42" creationId="{764E4376-579B-49E7-96B3-59367005ED0E}"/>
          </ac:spMkLst>
        </pc:spChg>
        <pc:spChg chg="add del mod">
          <ac:chgData name="今井 優理" userId="7c7be187f1a3294f" providerId="LiveId" clId="{A45CBE7B-7054-4ABB-8C0D-D84179C57C97}" dt="2021-10-17T16:26:57.498" v="1402" actId="478"/>
          <ac:spMkLst>
            <pc:docMk/>
            <pc:sldMk cId="3435649115" sldId="263"/>
            <ac:spMk id="61" creationId="{36EA3AC9-A04B-4C68-9519-1B4750C32579}"/>
          </ac:spMkLst>
        </pc:spChg>
        <pc:spChg chg="add del mod">
          <ac:chgData name="今井 優理" userId="7c7be187f1a3294f" providerId="LiveId" clId="{A45CBE7B-7054-4ABB-8C0D-D84179C57C97}" dt="2021-10-17T16:23:15.561" v="1394" actId="478"/>
          <ac:spMkLst>
            <pc:docMk/>
            <pc:sldMk cId="3435649115" sldId="263"/>
            <ac:spMk id="62" creationId="{49DEE316-9830-4715-9FF5-77FD481D9E27}"/>
          </ac:spMkLst>
        </pc:spChg>
        <pc:spChg chg="add del">
          <ac:chgData name="今井 優理" userId="7c7be187f1a3294f" providerId="LiveId" clId="{A45CBE7B-7054-4ABB-8C0D-D84179C57C97}" dt="2021-10-17T16:26:51.916" v="1401" actId="478"/>
          <ac:spMkLst>
            <pc:docMk/>
            <pc:sldMk cId="3435649115" sldId="263"/>
            <ac:spMk id="63" creationId="{3ABE9479-85CB-491E-9F8E-BACE736BF60A}"/>
          </ac:spMkLst>
        </pc:spChg>
        <pc:spChg chg="add del mod">
          <ac:chgData name="今井 優理" userId="7c7be187f1a3294f" providerId="LiveId" clId="{A45CBE7B-7054-4ABB-8C0D-D84179C57C97}" dt="2021-10-17T16:27:32.430" v="1406" actId="11529"/>
          <ac:spMkLst>
            <pc:docMk/>
            <pc:sldMk cId="3435649115" sldId="263"/>
            <ac:spMk id="64" creationId="{CB0744D4-F1A7-49A0-B5C0-9410C2F35C32}"/>
          </ac:spMkLst>
        </pc:spChg>
        <pc:spChg chg="add del mod">
          <ac:chgData name="今井 優理" userId="7c7be187f1a3294f" providerId="LiveId" clId="{A45CBE7B-7054-4ABB-8C0D-D84179C57C97}" dt="2021-10-19T04:53:43.355" v="4109" actId="478"/>
          <ac:spMkLst>
            <pc:docMk/>
            <pc:sldMk cId="3435649115" sldId="263"/>
            <ac:spMk id="65" creationId="{50B4B81B-2B80-476E-9C8A-C9A3CD8315E2}"/>
          </ac:spMkLst>
        </pc:spChg>
        <pc:grpChg chg="add mod">
          <ac:chgData name="今井 優理" userId="7c7be187f1a3294f" providerId="LiveId" clId="{A45CBE7B-7054-4ABB-8C0D-D84179C57C97}" dt="2021-10-17T15:08:50.327" v="625" actId="164"/>
          <ac:grpSpMkLst>
            <pc:docMk/>
            <pc:sldMk cId="3435649115" sldId="263"/>
            <ac:grpSpMk id="38" creationId="{AF6BEAB0-E9B2-443C-8084-A712011E9D44}"/>
          </ac:grpSpMkLst>
        </pc:grpChg>
        <pc:grpChg chg="del mod">
          <ac:chgData name="今井 優理" userId="7c7be187f1a3294f" providerId="LiveId" clId="{A45CBE7B-7054-4ABB-8C0D-D84179C57C97}" dt="2021-10-17T15:50:33.821" v="1221" actId="478"/>
          <ac:grpSpMkLst>
            <pc:docMk/>
            <pc:sldMk cId="3435649115" sldId="263"/>
            <ac:grpSpMk id="58" creationId="{BB22275F-D6EA-4AC1-A7CD-A33FDC77FDB0}"/>
          </ac:grpSpMkLst>
        </pc:grpChg>
        <pc:graphicFrameChg chg="add mod modGraphic">
          <ac:chgData name="今井 優理" userId="7c7be187f1a3294f" providerId="LiveId" clId="{A45CBE7B-7054-4ABB-8C0D-D84179C57C97}" dt="2021-10-19T03:52:35.928" v="3807" actId="20577"/>
          <ac:graphicFrameMkLst>
            <pc:docMk/>
            <pc:sldMk cId="3435649115" sldId="263"/>
            <ac:graphicFrameMk id="60" creationId="{D117F10D-8EFE-44D6-A8BE-70DA680827C9}"/>
          </ac:graphicFrameMkLst>
        </pc:graphicFrameChg>
        <pc:picChg chg="add del mod modCrop">
          <ac:chgData name="今井 優理" userId="7c7be187f1a3294f" providerId="LiveId" clId="{A45CBE7B-7054-4ABB-8C0D-D84179C57C97}" dt="2021-10-15T09:53:57.434" v="393" actId="478"/>
          <ac:picMkLst>
            <pc:docMk/>
            <pc:sldMk cId="3435649115" sldId="263"/>
            <ac:picMk id="4" creationId="{7B54FF58-452C-4F07-9246-3C45D6EB75E6}"/>
          </ac:picMkLst>
        </pc:picChg>
        <pc:picChg chg="add del mod">
          <ac:chgData name="今井 優理" userId="7c7be187f1a3294f" providerId="LiveId" clId="{A45CBE7B-7054-4ABB-8C0D-D84179C57C97}" dt="2021-10-17T14:53:56.254" v="422" actId="21"/>
          <ac:picMkLst>
            <pc:docMk/>
            <pc:sldMk cId="3435649115" sldId="263"/>
            <ac:picMk id="4" creationId="{A0A54DB9-C45E-4312-8D22-03FD32DEA0FD}"/>
          </ac:picMkLst>
        </pc:picChg>
        <pc:picChg chg="add mod">
          <ac:chgData name="今井 優理" userId="7c7be187f1a3294f" providerId="LiveId" clId="{A45CBE7B-7054-4ABB-8C0D-D84179C57C97}" dt="2021-10-17T14:55:03.103" v="431" actId="1076"/>
          <ac:picMkLst>
            <pc:docMk/>
            <pc:sldMk cId="3435649115" sldId="263"/>
            <ac:picMk id="6" creationId="{334C4D81-1404-46E6-8BA1-875C2B87053E}"/>
          </ac:picMkLst>
        </pc:picChg>
        <pc:picChg chg="add del mod modCrop">
          <ac:chgData name="今井 優理" userId="7c7be187f1a3294f" providerId="LiveId" clId="{A45CBE7B-7054-4ABB-8C0D-D84179C57C97}" dt="2021-10-15T09:54:02.015" v="395" actId="478"/>
          <ac:picMkLst>
            <pc:docMk/>
            <pc:sldMk cId="3435649115" sldId="263"/>
            <ac:picMk id="6" creationId="{E653D482-FF0A-45CA-912C-AFBAEF0EF6F9}"/>
          </ac:picMkLst>
        </pc:picChg>
        <pc:picChg chg="add del mod">
          <ac:chgData name="今井 優理" userId="7c7be187f1a3294f" providerId="LiveId" clId="{A45CBE7B-7054-4ABB-8C0D-D84179C57C97}" dt="2021-10-17T14:40:29.014" v="412" actId="478"/>
          <ac:picMkLst>
            <pc:docMk/>
            <pc:sldMk cId="3435649115" sldId="263"/>
            <ac:picMk id="8" creationId="{2E21EFE1-89E3-48A1-97A2-7EAFDD03751F}"/>
          </ac:picMkLst>
        </pc:picChg>
        <pc:picChg chg="add del mod modCrop">
          <ac:chgData name="今井 優理" userId="7c7be187f1a3294f" providerId="LiveId" clId="{A45CBE7B-7054-4ABB-8C0D-D84179C57C97}" dt="2021-10-15T09:53:59.470" v="394" actId="478"/>
          <ac:picMkLst>
            <pc:docMk/>
            <pc:sldMk cId="3435649115" sldId="263"/>
            <ac:picMk id="8" creationId="{D5E0485D-8634-42BF-AD09-F155E0762641}"/>
          </ac:picMkLst>
        </pc:picChg>
        <pc:picChg chg="add del mod modCrop">
          <ac:chgData name="今井 優理" userId="7c7be187f1a3294f" providerId="LiveId" clId="{A45CBE7B-7054-4ABB-8C0D-D84179C57C97}" dt="2021-10-15T09:53:55.677" v="392" actId="478"/>
          <ac:picMkLst>
            <pc:docMk/>
            <pc:sldMk cId="3435649115" sldId="263"/>
            <ac:picMk id="10" creationId="{78C2D814-EE9A-41C2-8270-B0DA551A2462}"/>
          </ac:picMkLst>
        </pc:picChg>
        <pc:picChg chg="add del mod">
          <ac:chgData name="今井 優理" userId="7c7be187f1a3294f" providerId="LiveId" clId="{A45CBE7B-7054-4ABB-8C0D-D84179C57C97}" dt="2021-10-17T14:53:56.254" v="422" actId="21"/>
          <ac:picMkLst>
            <pc:docMk/>
            <pc:sldMk cId="3435649115" sldId="263"/>
            <ac:picMk id="10" creationId="{A679BA77-415A-461A-83CE-00A896CD17B9}"/>
          </ac:picMkLst>
        </pc:picChg>
        <pc:picChg chg="add mod">
          <ac:chgData name="今井 優理" userId="7c7be187f1a3294f" providerId="LiveId" clId="{A45CBE7B-7054-4ABB-8C0D-D84179C57C97}" dt="2021-10-17T15:08:35.350" v="623" actId="1076"/>
          <ac:picMkLst>
            <pc:docMk/>
            <pc:sldMk cId="3435649115" sldId="263"/>
            <ac:picMk id="13" creationId="{5C851A7F-0F8F-416B-8108-B7793C808AAE}"/>
          </ac:picMkLst>
        </pc:picChg>
        <pc:picChg chg="add del mod">
          <ac:chgData name="今井 優理" userId="7c7be187f1a3294f" providerId="LiveId" clId="{A45CBE7B-7054-4ABB-8C0D-D84179C57C97}" dt="2021-10-17T15:25:10.460" v="784" actId="478"/>
          <ac:picMkLst>
            <pc:docMk/>
            <pc:sldMk cId="3435649115" sldId="263"/>
            <ac:picMk id="15" creationId="{24770767-6DF6-4126-A567-6E7050A7ABD1}"/>
          </ac:picMkLst>
        </pc:picChg>
        <pc:picChg chg="add mod modCrop">
          <ac:chgData name="今井 優理" userId="7c7be187f1a3294f" providerId="LiveId" clId="{A45CBE7B-7054-4ABB-8C0D-D84179C57C97}" dt="2021-11-18T04:36:35.846" v="5263" actId="1076"/>
          <ac:picMkLst>
            <pc:docMk/>
            <pc:sldMk cId="3435649115" sldId="263"/>
            <ac:picMk id="18" creationId="{20364D79-867E-4E7D-87BF-2E9FF7B6A0D7}"/>
          </ac:picMkLst>
        </pc:picChg>
        <pc:picChg chg="add del mod modCrop">
          <ac:chgData name="今井 優理" userId="7c7be187f1a3294f" providerId="LiveId" clId="{A45CBE7B-7054-4ABB-8C0D-D84179C57C97}" dt="2021-10-17T15:50:23.936" v="1220" actId="478"/>
          <ac:picMkLst>
            <pc:docMk/>
            <pc:sldMk cId="3435649115" sldId="263"/>
            <ac:picMk id="49" creationId="{EC4D51C2-249E-4142-B4CF-26C2534D7A87}"/>
          </ac:picMkLst>
        </pc:picChg>
        <pc:inkChg chg="add del">
          <ac:chgData name="今井 優理" userId="7c7be187f1a3294f" providerId="LiveId" clId="{A45CBE7B-7054-4ABB-8C0D-D84179C57C97}" dt="2021-10-17T15:50:33.821" v="1221" actId="478"/>
          <ac:inkMkLst>
            <pc:docMk/>
            <pc:sldMk cId="3435649115" sldId="263"/>
            <ac:inkMk id="50" creationId="{F45AF185-E1E1-4DFB-A945-7533B742CC36}"/>
          </ac:inkMkLst>
        </pc:inkChg>
        <pc:inkChg chg="add del">
          <ac:chgData name="今井 優理" userId="7c7be187f1a3294f" providerId="LiveId" clId="{A45CBE7B-7054-4ABB-8C0D-D84179C57C97}" dt="2021-10-17T15:50:33.821" v="1221" actId="478"/>
          <ac:inkMkLst>
            <pc:docMk/>
            <pc:sldMk cId="3435649115" sldId="263"/>
            <ac:inkMk id="51" creationId="{187F3E25-2D9D-40E2-A8E3-91C4D7EE0D57}"/>
          </ac:inkMkLst>
        </pc:inkChg>
        <pc:inkChg chg="add del">
          <ac:chgData name="今井 優理" userId="7c7be187f1a3294f" providerId="LiveId" clId="{A45CBE7B-7054-4ABB-8C0D-D84179C57C97}" dt="2021-10-17T15:50:33.821" v="1221" actId="478"/>
          <ac:inkMkLst>
            <pc:docMk/>
            <pc:sldMk cId="3435649115" sldId="263"/>
            <ac:inkMk id="52" creationId="{30D3F25E-BC7A-45C7-84B5-95A879522D15}"/>
          </ac:inkMkLst>
        </pc:inkChg>
        <pc:inkChg chg="add del">
          <ac:chgData name="今井 優理" userId="7c7be187f1a3294f" providerId="LiveId" clId="{A45CBE7B-7054-4ABB-8C0D-D84179C57C97}" dt="2021-10-17T15:50:33.821" v="1221" actId="478"/>
          <ac:inkMkLst>
            <pc:docMk/>
            <pc:sldMk cId="3435649115" sldId="263"/>
            <ac:inkMk id="53" creationId="{3FBE561B-BDFE-470B-9B77-07BF69028F14}"/>
          </ac:inkMkLst>
        </pc:inkChg>
        <pc:inkChg chg="add del">
          <ac:chgData name="今井 優理" userId="7c7be187f1a3294f" providerId="LiveId" clId="{A45CBE7B-7054-4ABB-8C0D-D84179C57C97}" dt="2021-10-17T15:50:33.821" v="1221" actId="478"/>
          <ac:inkMkLst>
            <pc:docMk/>
            <pc:sldMk cId="3435649115" sldId="263"/>
            <ac:inkMk id="54" creationId="{FE2D6D4E-1E65-47E7-8784-E5A943865091}"/>
          </ac:inkMkLst>
        </pc:inkChg>
        <pc:inkChg chg="add del">
          <ac:chgData name="今井 優理" userId="7c7be187f1a3294f" providerId="LiveId" clId="{A45CBE7B-7054-4ABB-8C0D-D84179C57C97}" dt="2021-10-17T15:50:33.821" v="1221" actId="478"/>
          <ac:inkMkLst>
            <pc:docMk/>
            <pc:sldMk cId="3435649115" sldId="263"/>
            <ac:inkMk id="55" creationId="{7C63E04C-EF96-4569-AD85-EF3E6F2ED4E6}"/>
          </ac:inkMkLst>
        </pc:inkChg>
        <pc:inkChg chg="add mod">
          <ac:chgData name="今井 優理" userId="7c7be187f1a3294f" providerId="LiveId" clId="{A45CBE7B-7054-4ABB-8C0D-D84179C57C97}" dt="2021-10-17T15:36:36.898" v="797"/>
          <ac:inkMkLst>
            <pc:docMk/>
            <pc:sldMk cId="3435649115" sldId="263"/>
            <ac:inkMk id="56" creationId="{C4271980-5C3F-4F54-92A0-220EF4121CFD}"/>
          </ac:inkMkLst>
        </pc:inkChg>
        <pc:inkChg chg="add mod">
          <ac:chgData name="今井 優理" userId="7c7be187f1a3294f" providerId="LiveId" clId="{A45CBE7B-7054-4ABB-8C0D-D84179C57C97}" dt="2021-10-17T15:36:36.898" v="797"/>
          <ac:inkMkLst>
            <pc:docMk/>
            <pc:sldMk cId="3435649115" sldId="263"/>
            <ac:inkMk id="57" creationId="{CAE5713C-90F3-4628-9C59-649951B045AF}"/>
          </ac:inkMkLst>
        </pc:inkChg>
        <pc:inkChg chg="add del">
          <ac:chgData name="今井 優理" userId="7c7be187f1a3294f" providerId="LiveId" clId="{A45CBE7B-7054-4ABB-8C0D-D84179C57C97}" dt="2021-10-17T15:50:33.821" v="1221" actId="478"/>
          <ac:inkMkLst>
            <pc:docMk/>
            <pc:sldMk cId="3435649115" sldId="263"/>
            <ac:inkMk id="59" creationId="{CA4C7570-274D-4636-B846-76BF5A6F304E}"/>
          </ac:inkMkLst>
        </pc:inkChg>
        <pc:cxnChg chg="add del">
          <ac:chgData name="今井 優理" userId="7c7be187f1a3294f" providerId="LiveId" clId="{A45CBE7B-7054-4ABB-8C0D-D84179C57C97}" dt="2021-10-17T14:55:29.377" v="434" actId="11529"/>
          <ac:cxnSpMkLst>
            <pc:docMk/>
            <pc:sldMk cId="3435649115" sldId="263"/>
            <ac:cxnSpMk id="17" creationId="{F29C72E1-DE1B-4DB6-AA83-F2273FDE269C}"/>
          </ac:cxnSpMkLst>
        </pc:cxnChg>
        <pc:cxnChg chg="add del mod">
          <ac:chgData name="今井 優理" userId="7c7be187f1a3294f" providerId="LiveId" clId="{A45CBE7B-7054-4ABB-8C0D-D84179C57C97}" dt="2021-10-17T15:00:25.550" v="536" actId="478"/>
          <ac:cxnSpMkLst>
            <pc:docMk/>
            <pc:sldMk cId="3435649115" sldId="263"/>
            <ac:cxnSpMk id="19" creationId="{72F9EB91-26D1-4256-8C7F-5A58D455C6C5}"/>
          </ac:cxnSpMkLst>
        </pc:cxnChg>
        <pc:cxnChg chg="add del mod">
          <ac:chgData name="今井 優理" userId="7c7be187f1a3294f" providerId="LiveId" clId="{A45CBE7B-7054-4ABB-8C0D-D84179C57C97}" dt="2021-10-17T15:00:27.714" v="537" actId="478"/>
          <ac:cxnSpMkLst>
            <pc:docMk/>
            <pc:sldMk cId="3435649115" sldId="263"/>
            <ac:cxnSpMk id="21" creationId="{5E114D84-CD5F-4434-BD3A-387CC0C0EFA5}"/>
          </ac:cxnSpMkLst>
        </pc:cxnChg>
        <pc:cxnChg chg="add del mod">
          <ac:chgData name="今井 優理" userId="7c7be187f1a3294f" providerId="LiveId" clId="{A45CBE7B-7054-4ABB-8C0D-D84179C57C97}" dt="2021-10-17T15:00:25.550" v="536" actId="478"/>
          <ac:cxnSpMkLst>
            <pc:docMk/>
            <pc:sldMk cId="3435649115" sldId="263"/>
            <ac:cxnSpMk id="23" creationId="{A11EF5E2-9EF1-4B6B-AB1C-30AB81BF0FE6}"/>
          </ac:cxnSpMkLst>
        </pc:cxnChg>
        <pc:cxnChg chg="add mod">
          <ac:chgData name="今井 優理" userId="7c7be187f1a3294f" providerId="LiveId" clId="{A45CBE7B-7054-4ABB-8C0D-D84179C57C97}" dt="2021-10-17T15:08:50.327" v="625" actId="164"/>
          <ac:cxnSpMkLst>
            <pc:docMk/>
            <pc:sldMk cId="3435649115" sldId="263"/>
            <ac:cxnSpMk id="25" creationId="{CEE1A5E4-4D91-4565-9475-D67A32A221C9}"/>
          </ac:cxnSpMkLst>
        </pc:cxnChg>
        <pc:cxnChg chg="add mod">
          <ac:chgData name="今井 優理" userId="7c7be187f1a3294f" providerId="LiveId" clId="{A45CBE7B-7054-4ABB-8C0D-D84179C57C97}" dt="2021-10-17T15:08:50.327" v="625" actId="164"/>
          <ac:cxnSpMkLst>
            <pc:docMk/>
            <pc:sldMk cId="3435649115" sldId="263"/>
            <ac:cxnSpMk id="27" creationId="{A12EFB53-CA61-4DC2-A446-C9ED71EA7E23}"/>
          </ac:cxnSpMkLst>
        </pc:cxnChg>
        <pc:cxnChg chg="add mod">
          <ac:chgData name="今井 優理" userId="7c7be187f1a3294f" providerId="LiveId" clId="{A45CBE7B-7054-4ABB-8C0D-D84179C57C97}" dt="2021-10-17T15:03:54.850" v="549" actId="1582"/>
          <ac:cxnSpMkLst>
            <pc:docMk/>
            <pc:sldMk cId="3435649115" sldId="263"/>
            <ac:cxnSpMk id="31" creationId="{E3DF4DFB-5D66-4228-AFAF-93938BE9EFCD}"/>
          </ac:cxnSpMkLst>
        </pc:cxnChg>
        <pc:cxnChg chg="add del">
          <ac:chgData name="今井 優理" userId="7c7be187f1a3294f" providerId="LiveId" clId="{A45CBE7B-7054-4ABB-8C0D-D84179C57C97}" dt="2021-10-17T15:04:13.584" v="551" actId="478"/>
          <ac:cxnSpMkLst>
            <pc:docMk/>
            <pc:sldMk cId="3435649115" sldId="263"/>
            <ac:cxnSpMk id="33" creationId="{BB6B2F45-21C1-491A-8432-A2E019DC68C4}"/>
          </ac:cxnSpMkLst>
        </pc:cxnChg>
        <pc:cxnChg chg="add mod">
          <ac:chgData name="今井 優理" userId="7c7be187f1a3294f" providerId="LiveId" clId="{A45CBE7B-7054-4ABB-8C0D-D84179C57C97}" dt="2021-10-17T15:05:32.681" v="558" actId="1582"/>
          <ac:cxnSpMkLst>
            <pc:docMk/>
            <pc:sldMk cId="3435649115" sldId="263"/>
            <ac:cxnSpMk id="35" creationId="{077E43A1-CE58-4BB3-AD01-41E70B8DC09E}"/>
          </ac:cxnSpMkLst>
        </pc:cxnChg>
        <pc:cxnChg chg="add mod">
          <ac:chgData name="今井 優理" userId="7c7be187f1a3294f" providerId="LiveId" clId="{A45CBE7B-7054-4ABB-8C0D-D84179C57C97}" dt="2021-10-17T15:22:57.126" v="746" actId="1036"/>
          <ac:cxnSpMkLst>
            <pc:docMk/>
            <pc:sldMk cId="3435649115" sldId="263"/>
            <ac:cxnSpMk id="41" creationId="{FDB464C2-289D-49E0-ACC0-3B1F23465542}"/>
          </ac:cxnSpMkLst>
        </pc:cxnChg>
        <pc:cxnChg chg="add del">
          <ac:chgData name="今井 優理" userId="7c7be187f1a3294f" providerId="LiveId" clId="{A45CBE7B-7054-4ABB-8C0D-D84179C57C97}" dt="2021-10-17T15:23:32.019" v="748" actId="478"/>
          <ac:cxnSpMkLst>
            <pc:docMk/>
            <pc:sldMk cId="3435649115" sldId="263"/>
            <ac:cxnSpMk id="44" creationId="{BD2EB9A0-09CA-46CF-935F-BEF6DA596CFF}"/>
          </ac:cxnSpMkLst>
        </pc:cxnChg>
        <pc:cxnChg chg="add del mod">
          <ac:chgData name="今井 優理" userId="7c7be187f1a3294f" providerId="LiveId" clId="{A45CBE7B-7054-4ABB-8C0D-D84179C57C97}" dt="2021-10-17T15:24:14.559" v="783" actId="478"/>
          <ac:cxnSpMkLst>
            <pc:docMk/>
            <pc:sldMk cId="3435649115" sldId="263"/>
            <ac:cxnSpMk id="46" creationId="{201BC08F-3ABA-4D33-994E-355EB68A3D94}"/>
          </ac:cxnSpMkLst>
        </pc:cxnChg>
      </pc:sldChg>
      <pc:sldChg chg="addSp delSp modSp new del mod ord">
        <pc:chgData name="今井 優理" userId="7c7be187f1a3294f" providerId="LiveId" clId="{A45CBE7B-7054-4ABB-8C0D-D84179C57C97}" dt="2021-11-21T09:33:49.681" v="10883" actId="2696"/>
        <pc:sldMkLst>
          <pc:docMk/>
          <pc:sldMk cId="2365930181" sldId="264"/>
        </pc:sldMkLst>
        <pc:spChg chg="add mod">
          <ac:chgData name="今井 優理" userId="7c7be187f1a3294f" providerId="LiveId" clId="{A45CBE7B-7054-4ABB-8C0D-D84179C57C97}" dt="2021-10-19T04:26:19.414" v="3876"/>
          <ac:spMkLst>
            <pc:docMk/>
            <pc:sldMk cId="2365930181" sldId="264"/>
            <ac:spMk id="3" creationId="{CE8551F3-1ED3-45F3-9324-AB6120EE65AF}"/>
          </ac:spMkLst>
        </pc:spChg>
        <pc:spChg chg="add del">
          <ac:chgData name="今井 優理" userId="7c7be187f1a3294f" providerId="LiveId" clId="{A45CBE7B-7054-4ABB-8C0D-D84179C57C97}" dt="2021-10-19T04:26:37.922" v="3878" actId="478"/>
          <ac:spMkLst>
            <pc:docMk/>
            <pc:sldMk cId="2365930181" sldId="264"/>
            <ac:spMk id="4" creationId="{E466D549-5371-4262-B0B5-8504977B4397}"/>
          </ac:spMkLst>
        </pc:spChg>
        <pc:spChg chg="add del">
          <ac:chgData name="今井 優理" userId="7c7be187f1a3294f" providerId="LiveId" clId="{A45CBE7B-7054-4ABB-8C0D-D84179C57C97}" dt="2021-10-19T04:26:54.679" v="3880" actId="478"/>
          <ac:spMkLst>
            <pc:docMk/>
            <pc:sldMk cId="2365930181" sldId="264"/>
            <ac:spMk id="5" creationId="{5500D74B-9F4C-434A-B046-0080C8169853}"/>
          </ac:spMkLst>
        </pc:spChg>
        <pc:spChg chg="add del">
          <ac:chgData name="今井 優理" userId="7c7be187f1a3294f" providerId="LiveId" clId="{A45CBE7B-7054-4ABB-8C0D-D84179C57C97}" dt="2021-10-19T04:27:16.106" v="3882" actId="478"/>
          <ac:spMkLst>
            <pc:docMk/>
            <pc:sldMk cId="2365930181" sldId="264"/>
            <ac:spMk id="6" creationId="{B5EAFD7F-A018-4394-BA16-BADA439F1E16}"/>
          </ac:spMkLst>
        </pc:spChg>
        <pc:spChg chg="add del mod">
          <ac:chgData name="今井 優理" userId="7c7be187f1a3294f" providerId="LiveId" clId="{A45CBE7B-7054-4ABB-8C0D-D84179C57C97}" dt="2021-10-19T04:27:29.891" v="3885" actId="478"/>
          <ac:spMkLst>
            <pc:docMk/>
            <pc:sldMk cId="2365930181" sldId="264"/>
            <ac:spMk id="7" creationId="{E28CCE20-E7F1-4ECB-A132-1534400F04C6}"/>
          </ac:spMkLst>
        </pc:spChg>
        <pc:spChg chg="add del">
          <ac:chgData name="今井 優理" userId="7c7be187f1a3294f" providerId="LiveId" clId="{A45CBE7B-7054-4ABB-8C0D-D84179C57C97}" dt="2021-10-19T04:27:54.589" v="3887" actId="478"/>
          <ac:spMkLst>
            <pc:docMk/>
            <pc:sldMk cId="2365930181" sldId="264"/>
            <ac:spMk id="8" creationId="{4C1967DF-06F7-4B37-B716-6DC5A101D422}"/>
          </ac:spMkLst>
        </pc:spChg>
        <pc:spChg chg="add del mod">
          <ac:chgData name="今井 優理" userId="7c7be187f1a3294f" providerId="LiveId" clId="{A45CBE7B-7054-4ABB-8C0D-D84179C57C97}" dt="2021-10-19T04:32:09.627" v="3929" actId="478"/>
          <ac:spMkLst>
            <pc:docMk/>
            <pc:sldMk cId="2365930181" sldId="264"/>
            <ac:spMk id="9" creationId="{DE8FB52F-B14F-4697-9854-16A24C1E6706}"/>
          </ac:spMkLst>
        </pc:spChg>
        <pc:spChg chg="add mod">
          <ac:chgData name="今井 優理" userId="7c7be187f1a3294f" providerId="LiveId" clId="{A45CBE7B-7054-4ABB-8C0D-D84179C57C97}" dt="2021-10-19T04:36:13.348" v="4015" actId="208"/>
          <ac:spMkLst>
            <pc:docMk/>
            <pc:sldMk cId="2365930181" sldId="264"/>
            <ac:spMk id="17" creationId="{8E01BA7B-7D19-4D2A-8DFA-CD8DFAB21C84}"/>
          </ac:spMkLst>
        </pc:spChg>
        <pc:spChg chg="add mod">
          <ac:chgData name="今井 優理" userId="7c7be187f1a3294f" providerId="LiveId" clId="{A45CBE7B-7054-4ABB-8C0D-D84179C57C97}" dt="2021-10-19T04:36:00.588" v="4013" actId="1076"/>
          <ac:spMkLst>
            <pc:docMk/>
            <pc:sldMk cId="2365930181" sldId="264"/>
            <ac:spMk id="24" creationId="{BA65D293-7B19-4563-A879-5902E6DC50C4}"/>
          </ac:spMkLst>
        </pc:spChg>
        <pc:spChg chg="add mod">
          <ac:chgData name="今井 優理" userId="7c7be187f1a3294f" providerId="LiveId" clId="{A45CBE7B-7054-4ABB-8C0D-D84179C57C97}" dt="2021-10-19T04:36:00.588" v="4013" actId="1076"/>
          <ac:spMkLst>
            <pc:docMk/>
            <pc:sldMk cId="2365930181" sldId="264"/>
            <ac:spMk id="26" creationId="{37623A99-2239-4478-81DA-C2C640BA2271}"/>
          </ac:spMkLst>
        </pc:spChg>
        <pc:spChg chg="add mod">
          <ac:chgData name="今井 優理" userId="7c7be187f1a3294f" providerId="LiveId" clId="{A45CBE7B-7054-4ABB-8C0D-D84179C57C97}" dt="2021-10-19T04:44:09.557" v="4023" actId="14100"/>
          <ac:spMkLst>
            <pc:docMk/>
            <pc:sldMk cId="2365930181" sldId="264"/>
            <ac:spMk id="28" creationId="{254219BA-EC28-454C-A766-C28D8F6E16D1}"/>
          </ac:spMkLst>
        </pc:spChg>
        <pc:spChg chg="add mod">
          <ac:chgData name="今井 優理" userId="7c7be187f1a3294f" providerId="LiveId" clId="{A45CBE7B-7054-4ABB-8C0D-D84179C57C97}" dt="2021-10-19T04:55:14.297" v="4162" actId="20577"/>
          <ac:spMkLst>
            <pc:docMk/>
            <pc:sldMk cId="2365930181" sldId="264"/>
            <ac:spMk id="31" creationId="{C47FFE0F-FED9-4F27-B5BB-34E8FA6A7212}"/>
          </ac:spMkLst>
        </pc:spChg>
        <pc:grpChg chg="add del mod">
          <ac:chgData name="今井 優理" userId="7c7be187f1a3294f" providerId="LiveId" clId="{A45CBE7B-7054-4ABB-8C0D-D84179C57C97}" dt="2021-10-19T04:32:11.564" v="3930" actId="478"/>
          <ac:grpSpMkLst>
            <pc:docMk/>
            <pc:sldMk cId="2365930181" sldId="264"/>
            <ac:grpSpMk id="16" creationId="{E52F7C8D-4F8C-45E0-860E-8CEBE2695310}"/>
          </ac:grpSpMkLst>
        </pc:grpChg>
        <pc:grpChg chg="add mod">
          <ac:chgData name="今井 優理" userId="7c7be187f1a3294f" providerId="LiveId" clId="{A45CBE7B-7054-4ABB-8C0D-D84179C57C97}" dt="2021-10-19T04:36:00.588" v="4013" actId="1076"/>
          <ac:grpSpMkLst>
            <pc:docMk/>
            <pc:sldMk cId="2365930181" sldId="264"/>
            <ac:grpSpMk id="25" creationId="{310933B3-FD81-4441-99D0-7AD13BF5107F}"/>
          </ac:grpSpMkLst>
        </pc:grpChg>
        <pc:graphicFrameChg chg="add del mod modGraphic">
          <ac:chgData name="今井 優理" userId="7c7be187f1a3294f" providerId="LiveId" clId="{A45CBE7B-7054-4ABB-8C0D-D84179C57C97}" dt="2021-10-19T03:49:53.224" v="3758" actId="21"/>
          <ac:graphicFrameMkLst>
            <pc:docMk/>
            <pc:sldMk cId="2365930181" sldId="264"/>
            <ac:graphicFrameMk id="2" creationId="{8CAEB468-1B8A-46C0-90A9-707426DFF14D}"/>
          </ac:graphicFrameMkLst>
        </pc:graphicFrameChg>
        <pc:picChg chg="add mod">
          <ac:chgData name="今井 優理" userId="7c7be187f1a3294f" providerId="LiveId" clId="{A45CBE7B-7054-4ABB-8C0D-D84179C57C97}" dt="2021-10-19T04:36:00.588" v="4013" actId="1076"/>
          <ac:picMkLst>
            <pc:docMk/>
            <pc:sldMk cId="2365930181" sldId="264"/>
            <ac:picMk id="3074" creationId="{0AB7E4BE-E2F6-49CA-AB70-BB4E41703EB3}"/>
          </ac:picMkLst>
        </pc:picChg>
        <pc:cxnChg chg="add del">
          <ac:chgData name="今井 優理" userId="7c7be187f1a3294f" providerId="LiveId" clId="{A45CBE7B-7054-4ABB-8C0D-D84179C57C97}" dt="2021-10-19T04:29:49.085" v="3904" actId="478"/>
          <ac:cxnSpMkLst>
            <pc:docMk/>
            <pc:sldMk cId="2365930181" sldId="264"/>
            <ac:cxnSpMk id="11" creationId="{1B4ACBA4-DC51-4055-9175-F005FE0F7E34}"/>
          </ac:cxnSpMkLst>
        </pc:cxnChg>
        <pc:cxnChg chg="add mod">
          <ac:chgData name="今井 優理" userId="7c7be187f1a3294f" providerId="LiveId" clId="{A45CBE7B-7054-4ABB-8C0D-D84179C57C97}" dt="2021-10-19T04:30:35.188" v="3927" actId="1036"/>
          <ac:cxnSpMkLst>
            <pc:docMk/>
            <pc:sldMk cId="2365930181" sldId="264"/>
            <ac:cxnSpMk id="13" creationId="{269EC227-2A60-4F46-8DAE-945DC355FF06}"/>
          </ac:cxnSpMkLst>
        </pc:cxnChg>
        <pc:cxnChg chg="add mod">
          <ac:chgData name="今井 優理" userId="7c7be187f1a3294f" providerId="LiveId" clId="{A45CBE7B-7054-4ABB-8C0D-D84179C57C97}" dt="2021-10-19T04:30:32.096" v="3923" actId="164"/>
          <ac:cxnSpMkLst>
            <pc:docMk/>
            <pc:sldMk cId="2365930181" sldId="264"/>
            <ac:cxnSpMk id="15" creationId="{4CA53908-23E7-4880-B995-5DB12E8C9D47}"/>
          </ac:cxnSpMkLst>
        </pc:cxnChg>
        <pc:cxnChg chg="add mod">
          <ac:chgData name="今井 優理" userId="7c7be187f1a3294f" providerId="LiveId" clId="{A45CBE7B-7054-4ABB-8C0D-D84179C57C97}" dt="2021-10-19T04:36:00.588" v="4013" actId="1076"/>
          <ac:cxnSpMkLst>
            <pc:docMk/>
            <pc:sldMk cId="2365930181" sldId="264"/>
            <ac:cxnSpMk id="19" creationId="{FFB11456-A242-4634-8BF5-5C4E50974A70}"/>
          </ac:cxnSpMkLst>
        </pc:cxnChg>
        <pc:cxnChg chg="add mod">
          <ac:chgData name="今井 優理" userId="7c7be187f1a3294f" providerId="LiveId" clId="{A45CBE7B-7054-4ABB-8C0D-D84179C57C97}" dt="2021-10-19T04:36:00.588" v="4013" actId="1076"/>
          <ac:cxnSpMkLst>
            <pc:docMk/>
            <pc:sldMk cId="2365930181" sldId="264"/>
            <ac:cxnSpMk id="21" creationId="{9BE25A42-BF1C-48F1-A2A8-67893FBA4AAF}"/>
          </ac:cxnSpMkLst>
        </pc:cxnChg>
        <pc:cxnChg chg="add del mod">
          <ac:chgData name="今井 優理" userId="7c7be187f1a3294f" providerId="LiveId" clId="{A45CBE7B-7054-4ABB-8C0D-D84179C57C97}" dt="2021-10-19T05:14:39.325" v="4325" actId="478"/>
          <ac:cxnSpMkLst>
            <pc:docMk/>
            <pc:sldMk cId="2365930181" sldId="264"/>
            <ac:cxnSpMk id="29" creationId="{B89EE48E-C7F4-4ED7-BE30-B3D68F2177BF}"/>
          </ac:cxnSpMkLst>
        </pc:cxnChg>
      </pc:sldChg>
      <pc:sldChg chg="addSp delSp modSp new del mod ord">
        <pc:chgData name="今井 優理" userId="7c7be187f1a3294f" providerId="LiveId" clId="{A45CBE7B-7054-4ABB-8C0D-D84179C57C97}" dt="2021-11-19T07:49:45.262" v="8313" actId="47"/>
        <pc:sldMkLst>
          <pc:docMk/>
          <pc:sldMk cId="1192525349" sldId="265"/>
        </pc:sldMkLst>
        <pc:spChg chg="add mod">
          <ac:chgData name="今井 優理" userId="7c7be187f1a3294f" providerId="LiveId" clId="{A45CBE7B-7054-4ABB-8C0D-D84179C57C97}" dt="2021-10-19T01:02:41.367" v="2890"/>
          <ac:spMkLst>
            <pc:docMk/>
            <pc:sldMk cId="1192525349" sldId="265"/>
            <ac:spMk id="3" creationId="{2ECC7B00-B562-4B3F-83EA-3E4914577847}"/>
          </ac:spMkLst>
        </pc:spChg>
        <pc:spChg chg="add del mod">
          <ac:chgData name="今井 優理" userId="7c7be187f1a3294f" providerId="LiveId" clId="{A45CBE7B-7054-4ABB-8C0D-D84179C57C97}" dt="2021-10-19T04:54:12.760" v="4123" actId="478"/>
          <ac:spMkLst>
            <pc:docMk/>
            <pc:sldMk cId="1192525349" sldId="265"/>
            <ac:spMk id="4" creationId="{5F801D47-CD70-4335-ADFF-5B1C55E1B30D}"/>
          </ac:spMkLst>
        </pc:spChg>
        <pc:spChg chg="add mod">
          <ac:chgData name="今井 優理" userId="7c7be187f1a3294f" providerId="LiveId" clId="{A45CBE7B-7054-4ABB-8C0D-D84179C57C97}" dt="2021-10-19T00:55:20.790" v="2828" actId="1076"/>
          <ac:spMkLst>
            <pc:docMk/>
            <pc:sldMk cId="1192525349" sldId="265"/>
            <ac:spMk id="5" creationId="{3445B45E-627C-4CB0-96E3-EB00749108E9}"/>
          </ac:spMkLst>
        </pc:spChg>
        <pc:spChg chg="add mod">
          <ac:chgData name="今井 優理" userId="7c7be187f1a3294f" providerId="LiveId" clId="{A45CBE7B-7054-4ABB-8C0D-D84179C57C97}" dt="2021-10-19T00:57:50.734" v="2860" actId="164"/>
          <ac:spMkLst>
            <pc:docMk/>
            <pc:sldMk cId="1192525349" sldId="265"/>
            <ac:spMk id="11" creationId="{3CB0D483-EE83-4433-BA03-C0C258465602}"/>
          </ac:spMkLst>
        </pc:spChg>
        <pc:spChg chg="add mod">
          <ac:chgData name="今井 優理" userId="7c7be187f1a3294f" providerId="LiveId" clId="{A45CBE7B-7054-4ABB-8C0D-D84179C57C97}" dt="2021-10-19T00:57:50.734" v="2860" actId="164"/>
          <ac:spMkLst>
            <pc:docMk/>
            <pc:sldMk cId="1192525349" sldId="265"/>
            <ac:spMk id="13" creationId="{BA9363F3-4E04-4F68-92F8-11769D6214E0}"/>
          </ac:spMkLst>
        </pc:spChg>
        <pc:spChg chg="add mod">
          <ac:chgData name="今井 優理" userId="7c7be187f1a3294f" providerId="LiveId" clId="{A45CBE7B-7054-4ABB-8C0D-D84179C57C97}" dt="2021-10-19T00:57:50.734" v="2860" actId="164"/>
          <ac:spMkLst>
            <pc:docMk/>
            <pc:sldMk cId="1192525349" sldId="265"/>
            <ac:spMk id="14" creationId="{7169F385-E90E-415F-B987-C947CB459A0A}"/>
          </ac:spMkLst>
        </pc:spChg>
        <pc:spChg chg="add mod">
          <ac:chgData name="今井 優理" userId="7c7be187f1a3294f" providerId="LiveId" clId="{A45CBE7B-7054-4ABB-8C0D-D84179C57C97}" dt="2021-10-19T01:01:50.539" v="2887" actId="164"/>
          <ac:spMkLst>
            <pc:docMk/>
            <pc:sldMk cId="1192525349" sldId="265"/>
            <ac:spMk id="21" creationId="{6252E0F6-AE03-48F3-A3F0-C1AB54EB6C9F}"/>
          </ac:spMkLst>
        </pc:spChg>
        <pc:spChg chg="add mod">
          <ac:chgData name="今井 優理" userId="7c7be187f1a3294f" providerId="LiveId" clId="{A45CBE7B-7054-4ABB-8C0D-D84179C57C97}" dt="2021-10-19T01:01:50.539" v="2887" actId="164"/>
          <ac:spMkLst>
            <pc:docMk/>
            <pc:sldMk cId="1192525349" sldId="265"/>
            <ac:spMk id="22" creationId="{E05B435A-FF40-401A-916C-2D9A7C03477F}"/>
          </ac:spMkLst>
        </pc:spChg>
        <pc:spChg chg="add mod">
          <ac:chgData name="今井 優理" userId="7c7be187f1a3294f" providerId="LiveId" clId="{A45CBE7B-7054-4ABB-8C0D-D84179C57C97}" dt="2021-10-19T01:01:50.539" v="2887" actId="164"/>
          <ac:spMkLst>
            <pc:docMk/>
            <pc:sldMk cId="1192525349" sldId="265"/>
            <ac:spMk id="23" creationId="{CDE7A803-FA00-4B87-8A33-6BD37962E077}"/>
          </ac:spMkLst>
        </pc:spChg>
        <pc:spChg chg="add mod">
          <ac:chgData name="今井 優理" userId="7c7be187f1a3294f" providerId="LiveId" clId="{A45CBE7B-7054-4ABB-8C0D-D84179C57C97}" dt="2021-10-19T04:54:15.043" v="4126" actId="20577"/>
          <ac:spMkLst>
            <pc:docMk/>
            <pc:sldMk cId="1192525349" sldId="265"/>
            <ac:spMk id="25" creationId="{6909E7AA-CF11-480D-8024-726ED2DC04BF}"/>
          </ac:spMkLst>
        </pc:spChg>
        <pc:grpChg chg="add mod">
          <ac:chgData name="今井 優理" userId="7c7be187f1a3294f" providerId="LiveId" clId="{A45CBE7B-7054-4ABB-8C0D-D84179C57C97}" dt="2021-10-19T00:52:35.548" v="2802" actId="164"/>
          <ac:grpSpMkLst>
            <pc:docMk/>
            <pc:sldMk cId="1192525349" sldId="265"/>
            <ac:grpSpMk id="6" creationId="{14E6811E-D23E-4368-84C5-F35F287A5FFE}"/>
          </ac:grpSpMkLst>
        </pc:grpChg>
        <pc:grpChg chg="add mod">
          <ac:chgData name="今井 優理" userId="7c7be187f1a3294f" providerId="LiveId" clId="{A45CBE7B-7054-4ABB-8C0D-D84179C57C97}" dt="2021-10-19T00:57:50.734" v="2860" actId="164"/>
          <ac:grpSpMkLst>
            <pc:docMk/>
            <pc:sldMk cId="1192525349" sldId="265"/>
            <ac:grpSpMk id="12" creationId="{B69DF8F8-F3B8-48C6-8164-8A5E9032E0C8}"/>
          </ac:grpSpMkLst>
        </pc:grpChg>
        <pc:grpChg chg="add del mod">
          <ac:chgData name="今井 優理" userId="7c7be187f1a3294f" providerId="LiveId" clId="{A45CBE7B-7054-4ABB-8C0D-D84179C57C97}" dt="2021-11-15T12:09:46.938" v="5234" actId="478"/>
          <ac:grpSpMkLst>
            <pc:docMk/>
            <pc:sldMk cId="1192525349" sldId="265"/>
            <ac:grpSpMk id="20" creationId="{B942F757-D288-4E3C-8617-09423D23F787}"/>
          </ac:grpSpMkLst>
        </pc:grpChg>
        <pc:grpChg chg="add mod">
          <ac:chgData name="今井 優理" userId="7c7be187f1a3294f" providerId="LiveId" clId="{A45CBE7B-7054-4ABB-8C0D-D84179C57C97}" dt="2021-10-19T02:03:08.186" v="3489" actId="1076"/>
          <ac:grpSpMkLst>
            <pc:docMk/>
            <pc:sldMk cId="1192525349" sldId="265"/>
            <ac:grpSpMk id="24" creationId="{E17586BE-9C15-465D-AF93-43AB0C5A04EC}"/>
          </ac:grpSpMkLst>
        </pc:grpChg>
        <pc:picChg chg="add mod">
          <ac:chgData name="今井 優理" userId="7c7be187f1a3294f" providerId="LiveId" clId="{A45CBE7B-7054-4ABB-8C0D-D84179C57C97}" dt="2021-10-19T00:50:15.194" v="2759" actId="164"/>
          <ac:picMkLst>
            <pc:docMk/>
            <pc:sldMk cId="1192525349" sldId="265"/>
            <ac:picMk id="2" creationId="{49D95F6B-8770-4E55-8D73-BFEC9FF6D765}"/>
          </ac:picMkLst>
        </pc:picChg>
        <pc:cxnChg chg="add mod">
          <ac:chgData name="今井 優理" userId="7c7be187f1a3294f" providerId="LiveId" clId="{A45CBE7B-7054-4ABB-8C0D-D84179C57C97}" dt="2021-10-19T00:52:35.548" v="2802" actId="164"/>
          <ac:cxnSpMkLst>
            <pc:docMk/>
            <pc:sldMk cId="1192525349" sldId="265"/>
            <ac:cxnSpMk id="8" creationId="{D69C758C-050B-4695-82C0-126F30442656}"/>
          </ac:cxnSpMkLst>
        </pc:cxnChg>
        <pc:cxnChg chg="add mod">
          <ac:chgData name="今井 優理" userId="7c7be187f1a3294f" providerId="LiveId" clId="{A45CBE7B-7054-4ABB-8C0D-D84179C57C97}" dt="2021-10-19T00:52:35.548" v="2802" actId="164"/>
          <ac:cxnSpMkLst>
            <pc:docMk/>
            <pc:sldMk cId="1192525349" sldId="265"/>
            <ac:cxnSpMk id="10" creationId="{B546BAAC-FA78-48EF-9B8A-2EEED463484A}"/>
          </ac:cxnSpMkLst>
        </pc:cxnChg>
        <pc:cxnChg chg="add mod">
          <ac:chgData name="今井 優理" userId="7c7be187f1a3294f" providerId="LiveId" clId="{A45CBE7B-7054-4ABB-8C0D-D84179C57C97}" dt="2021-11-15T12:09:46.938" v="5234" actId="478"/>
          <ac:cxnSpMkLst>
            <pc:docMk/>
            <pc:sldMk cId="1192525349" sldId="265"/>
            <ac:cxnSpMk id="16" creationId="{31EA2374-A35C-49D8-B5D6-7D7629CE9310}"/>
          </ac:cxnSpMkLst>
        </pc:cxnChg>
      </pc:sldChg>
      <pc:sldChg chg="addSp delSp modSp new del mod modShow">
        <pc:chgData name="今井 優理" userId="7c7be187f1a3294f" providerId="LiveId" clId="{A45CBE7B-7054-4ABB-8C0D-D84179C57C97}" dt="2021-11-21T09:33:49.681" v="10883" actId="2696"/>
        <pc:sldMkLst>
          <pc:docMk/>
          <pc:sldMk cId="2909235437" sldId="266"/>
        </pc:sldMkLst>
        <pc:spChg chg="add mod">
          <ac:chgData name="今井 優理" userId="7c7be187f1a3294f" providerId="LiveId" clId="{A45CBE7B-7054-4ABB-8C0D-D84179C57C97}" dt="2021-10-17T17:40:23.649" v="1539" actId="207"/>
          <ac:spMkLst>
            <pc:docMk/>
            <pc:sldMk cId="2909235437" sldId="266"/>
            <ac:spMk id="23" creationId="{B5ED1624-F3F5-413C-B540-7987FB2E1EF2}"/>
          </ac:spMkLst>
        </pc:spChg>
        <pc:grpChg chg="add del mod">
          <ac:chgData name="今井 優理" userId="7c7be187f1a3294f" providerId="LiveId" clId="{A45CBE7B-7054-4ABB-8C0D-D84179C57C97}" dt="2021-10-17T17:30:08.355" v="1512" actId="165"/>
          <ac:grpSpMkLst>
            <pc:docMk/>
            <pc:sldMk cId="2909235437" sldId="266"/>
            <ac:grpSpMk id="11" creationId="{56258799-0C4D-4770-A37C-4B8E39155BC8}"/>
          </ac:grpSpMkLst>
        </pc:grpChg>
        <pc:grpChg chg="add del mod">
          <ac:chgData name="今井 優理" userId="7c7be187f1a3294f" providerId="LiveId" clId="{A45CBE7B-7054-4ABB-8C0D-D84179C57C97}" dt="2021-10-17T15:37:56.742" v="817"/>
          <ac:grpSpMkLst>
            <pc:docMk/>
            <pc:sldMk cId="2909235437" sldId="266"/>
            <ac:grpSpMk id="19" creationId="{BAFA7607-BCEC-4835-A328-66ECF0BFEC92}"/>
          </ac:grpSpMkLst>
        </pc:grpChg>
        <pc:grpChg chg="mod">
          <ac:chgData name="今井 優理" userId="7c7be187f1a3294f" providerId="LiveId" clId="{A45CBE7B-7054-4ABB-8C0D-D84179C57C97}" dt="2021-10-17T15:37:55.427" v="814"/>
          <ac:grpSpMkLst>
            <pc:docMk/>
            <pc:sldMk cId="2909235437" sldId="266"/>
            <ac:grpSpMk id="22" creationId="{AED50E9C-1099-4613-A42B-3335925EA6F2}"/>
          </ac:grpSpMkLst>
        </pc:grpChg>
        <pc:picChg chg="add mod topLvl">
          <ac:chgData name="今井 優理" userId="7c7be187f1a3294f" providerId="LiveId" clId="{A45CBE7B-7054-4ABB-8C0D-D84179C57C97}" dt="2021-10-17T17:31:20.264" v="1522" actId="1076"/>
          <ac:picMkLst>
            <pc:docMk/>
            <pc:sldMk cId="2909235437" sldId="266"/>
            <ac:picMk id="2" creationId="{ACEC5D02-FF9D-4CE0-9C1D-87BF026CB96C}"/>
          </ac:picMkLst>
        </pc:picChg>
        <pc:picChg chg="add mod topLvl">
          <ac:chgData name="今井 優理" userId="7c7be187f1a3294f" providerId="LiveId" clId="{A45CBE7B-7054-4ABB-8C0D-D84179C57C97}" dt="2021-10-17T17:30:37.586" v="1516" actId="1076"/>
          <ac:picMkLst>
            <pc:docMk/>
            <pc:sldMk cId="2909235437" sldId="266"/>
            <ac:picMk id="3" creationId="{9F1AD741-38CB-43C1-A82A-3D5A7BC070F8}"/>
          </ac:picMkLst>
        </pc:picChg>
        <pc:picChg chg="add del mod">
          <ac:chgData name="今井 優理" userId="7c7be187f1a3294f" providerId="LiveId" clId="{A45CBE7B-7054-4ABB-8C0D-D84179C57C97}" dt="2021-10-17T14:54:23.995" v="425" actId="478"/>
          <ac:picMkLst>
            <pc:docMk/>
            <pc:sldMk cId="2909235437" sldId="266"/>
            <ac:picMk id="5" creationId="{6C0447BE-F607-42AF-B1C6-7A28880513EA}"/>
          </ac:picMkLst>
        </pc:picChg>
        <pc:picChg chg="add mod topLvl">
          <ac:chgData name="今井 優理" userId="7c7be187f1a3294f" providerId="LiveId" clId="{A45CBE7B-7054-4ABB-8C0D-D84179C57C97}" dt="2021-10-17T17:30:50.752" v="1518" actId="1076"/>
          <ac:picMkLst>
            <pc:docMk/>
            <pc:sldMk cId="2909235437" sldId="266"/>
            <ac:picMk id="7" creationId="{99B87179-72A8-488A-AD0A-776C2DC2E387}"/>
          </ac:picMkLst>
        </pc:picChg>
        <pc:picChg chg="add mod topLvl">
          <ac:chgData name="今井 優理" userId="7c7be187f1a3294f" providerId="LiveId" clId="{A45CBE7B-7054-4ABB-8C0D-D84179C57C97}" dt="2021-10-17T17:31:10.508" v="1520" actId="1076"/>
          <ac:picMkLst>
            <pc:docMk/>
            <pc:sldMk cId="2909235437" sldId="266"/>
            <ac:picMk id="8" creationId="{70776338-E0DA-4CC5-87F8-107B36BA82EB}"/>
          </ac:picMkLst>
        </pc:picChg>
        <pc:picChg chg="add mod topLvl">
          <ac:chgData name="今井 優理" userId="7c7be187f1a3294f" providerId="LiveId" clId="{A45CBE7B-7054-4ABB-8C0D-D84179C57C97}" dt="2021-10-17T17:31:25.542" v="1523" actId="1076"/>
          <ac:picMkLst>
            <pc:docMk/>
            <pc:sldMk cId="2909235437" sldId="266"/>
            <ac:picMk id="9" creationId="{06FDA21E-5B73-4CF7-A5EF-062651C824FE}"/>
          </ac:picMkLst>
        </pc:picChg>
        <pc:picChg chg="add del mod">
          <ac:chgData name="今井 優理" userId="7c7be187f1a3294f" providerId="LiveId" clId="{A45CBE7B-7054-4ABB-8C0D-D84179C57C97}" dt="2021-10-17T17:28:49.322" v="1500" actId="21"/>
          <ac:picMkLst>
            <pc:docMk/>
            <pc:sldMk cId="2909235437" sldId="266"/>
            <ac:picMk id="10" creationId="{F3454259-6C59-4DFA-B742-53178F7F098E}"/>
          </ac:picMkLst>
        </pc:picChg>
        <pc:picChg chg="add del mod">
          <ac:chgData name="今井 優理" userId="7c7be187f1a3294f" providerId="LiveId" clId="{A45CBE7B-7054-4ABB-8C0D-D84179C57C97}" dt="2021-10-17T17:28:45.557" v="1499" actId="478"/>
          <ac:picMkLst>
            <pc:docMk/>
            <pc:sldMk cId="2909235437" sldId="266"/>
            <ac:picMk id="12" creationId="{909E2719-0176-4447-8D3E-47514284ECD9}"/>
          </ac:picMkLst>
        </pc:picChg>
        <pc:inkChg chg="add del">
          <ac:chgData name="今井 優理" userId="7c7be187f1a3294f" providerId="LiveId" clId="{A45CBE7B-7054-4ABB-8C0D-D84179C57C97}" dt="2021-10-17T15:37:04.169" v="800" actId="9405"/>
          <ac:inkMkLst>
            <pc:docMk/>
            <pc:sldMk cId="2909235437" sldId="266"/>
            <ac:inkMk id="13" creationId="{22A4BFCC-2C26-4890-A1C0-A87CCCF47EB7}"/>
          </ac:inkMkLst>
        </pc:inkChg>
        <pc:inkChg chg="add del">
          <ac:chgData name="今井 優理" userId="7c7be187f1a3294f" providerId="LiveId" clId="{A45CBE7B-7054-4ABB-8C0D-D84179C57C97}" dt="2021-10-17T15:37:09.234" v="802" actId="9405"/>
          <ac:inkMkLst>
            <pc:docMk/>
            <pc:sldMk cId="2909235437" sldId="266"/>
            <ac:inkMk id="14" creationId="{533A6B7B-6169-44ED-865F-E3E63262269C}"/>
          </ac:inkMkLst>
        </pc:inkChg>
        <pc:inkChg chg="add del">
          <ac:chgData name="今井 優理" userId="7c7be187f1a3294f" providerId="LiveId" clId="{A45CBE7B-7054-4ABB-8C0D-D84179C57C97}" dt="2021-10-17T15:37:28.584" v="804" actId="9405"/>
          <ac:inkMkLst>
            <pc:docMk/>
            <pc:sldMk cId="2909235437" sldId="266"/>
            <ac:inkMk id="15" creationId="{596084A6-D3FC-47F8-974C-47DFB768BA51}"/>
          </ac:inkMkLst>
        </pc:inkChg>
        <pc:inkChg chg="add del">
          <ac:chgData name="今井 優理" userId="7c7be187f1a3294f" providerId="LiveId" clId="{A45CBE7B-7054-4ABB-8C0D-D84179C57C97}" dt="2021-10-17T15:37:37.008" v="806" actId="9405"/>
          <ac:inkMkLst>
            <pc:docMk/>
            <pc:sldMk cId="2909235437" sldId="266"/>
            <ac:inkMk id="16" creationId="{B2E225FC-85FF-496D-B8CD-8FCE94D0833D}"/>
          </ac:inkMkLst>
        </pc:inkChg>
        <pc:inkChg chg="add del mod">
          <ac:chgData name="今井 優理" userId="7c7be187f1a3294f" providerId="LiveId" clId="{A45CBE7B-7054-4ABB-8C0D-D84179C57C97}" dt="2021-10-17T15:37:57.396" v="818" actId="9405"/>
          <ac:inkMkLst>
            <pc:docMk/>
            <pc:sldMk cId="2909235437" sldId="266"/>
            <ac:inkMk id="17" creationId="{21594701-79F6-4BB8-92EB-F9B54CDE2F15}"/>
          </ac:inkMkLst>
        </pc:inkChg>
        <pc:inkChg chg="add del mod">
          <ac:chgData name="今井 優理" userId="7c7be187f1a3294f" providerId="LiveId" clId="{A45CBE7B-7054-4ABB-8C0D-D84179C57C97}" dt="2021-10-17T15:37:56.742" v="817"/>
          <ac:inkMkLst>
            <pc:docMk/>
            <pc:sldMk cId="2909235437" sldId="266"/>
            <ac:inkMk id="18" creationId="{7DBB816B-CD96-4310-BE55-80DBAAEA40C2}"/>
          </ac:inkMkLst>
        </pc:inkChg>
        <pc:inkChg chg="add del mod">
          <ac:chgData name="今井 優理" userId="7c7be187f1a3294f" providerId="LiveId" clId="{A45CBE7B-7054-4ABB-8C0D-D84179C57C97}" dt="2021-10-17T15:37:56.108" v="815" actId="9405"/>
          <ac:inkMkLst>
            <pc:docMk/>
            <pc:sldMk cId="2909235437" sldId="266"/>
            <ac:inkMk id="20" creationId="{AAA42D8A-79E1-4A83-8C6A-89D67F9781D7}"/>
          </ac:inkMkLst>
        </pc:inkChg>
        <pc:inkChg chg="add del mod">
          <ac:chgData name="今井 優理" userId="7c7be187f1a3294f" providerId="LiveId" clId="{A45CBE7B-7054-4ABB-8C0D-D84179C57C97}" dt="2021-10-17T15:37:55.427" v="814"/>
          <ac:inkMkLst>
            <pc:docMk/>
            <pc:sldMk cId="2909235437" sldId="266"/>
            <ac:inkMk id="21" creationId="{EE2805D4-4DFA-401D-B555-481E1F5506F6}"/>
          </ac:inkMkLst>
        </pc:inkChg>
      </pc:sldChg>
      <pc:sldChg chg="addSp modSp new mod ord modShow">
        <pc:chgData name="今井 優理" userId="7c7be187f1a3294f" providerId="LiveId" clId="{A45CBE7B-7054-4ABB-8C0D-D84179C57C97}" dt="2021-11-22T12:30:09.573" v="17160"/>
        <pc:sldMkLst>
          <pc:docMk/>
          <pc:sldMk cId="905255576" sldId="267"/>
        </pc:sldMkLst>
        <pc:spChg chg="add mod">
          <ac:chgData name="今井 優理" userId="7c7be187f1a3294f" providerId="LiveId" clId="{A45CBE7B-7054-4ABB-8C0D-D84179C57C97}" dt="2021-10-17T17:40:35.977" v="1540" actId="207"/>
          <ac:spMkLst>
            <pc:docMk/>
            <pc:sldMk cId="905255576" sldId="267"/>
            <ac:spMk id="4" creationId="{CFA8AD1A-6FAA-418E-B99D-0EE96777A107}"/>
          </ac:spMkLst>
        </pc:spChg>
        <pc:picChg chg="add mod">
          <ac:chgData name="今井 優理" userId="7c7be187f1a3294f" providerId="LiveId" clId="{A45CBE7B-7054-4ABB-8C0D-D84179C57C97}" dt="2021-10-17T17:29:18.665" v="1506" actId="1076"/>
          <ac:picMkLst>
            <pc:docMk/>
            <pc:sldMk cId="905255576" sldId="267"/>
            <ac:picMk id="2" creationId="{304A8EEF-20AF-4B08-B6B1-7062BD3BA102}"/>
          </ac:picMkLst>
        </pc:picChg>
        <pc:picChg chg="add mod">
          <ac:chgData name="今井 優理" userId="7c7be187f1a3294f" providerId="LiveId" clId="{A45CBE7B-7054-4ABB-8C0D-D84179C57C97}" dt="2021-10-17T17:29:03.122" v="1504" actId="1076"/>
          <ac:picMkLst>
            <pc:docMk/>
            <pc:sldMk cId="905255576" sldId="267"/>
            <ac:picMk id="3" creationId="{42BC5923-567A-422B-94CF-E4BFA9ECEABF}"/>
          </ac:picMkLst>
        </pc:picChg>
      </pc:sldChg>
      <pc:sldChg chg="addSp delSp modSp new mod ord modAnim modNotesTx">
        <pc:chgData name="今井 優理" userId="7c7be187f1a3294f" providerId="LiveId" clId="{A45CBE7B-7054-4ABB-8C0D-D84179C57C97}" dt="2021-12-08T07:33:36.760" v="20316"/>
        <pc:sldMkLst>
          <pc:docMk/>
          <pc:sldMk cId="1414768002" sldId="268"/>
        </pc:sldMkLst>
        <pc:spChg chg="add mod">
          <ac:chgData name="今井 優理" userId="7c7be187f1a3294f" providerId="LiveId" clId="{A45CBE7B-7054-4ABB-8C0D-D84179C57C97}" dt="2021-11-18T12:46:10.332" v="6175" actId="20577"/>
          <ac:spMkLst>
            <pc:docMk/>
            <pc:sldMk cId="1414768002" sldId="268"/>
            <ac:spMk id="2" creationId="{A7BB0D00-08C0-4AF5-A436-11DF8DE1BC9F}"/>
          </ac:spMkLst>
        </pc:spChg>
        <pc:spChg chg="add mod ord">
          <ac:chgData name="今井 優理" userId="7c7be187f1a3294f" providerId="LiveId" clId="{A45CBE7B-7054-4ABB-8C0D-D84179C57C97}" dt="2021-11-22T12:14:27.959" v="16847" actId="20577"/>
          <ac:spMkLst>
            <pc:docMk/>
            <pc:sldMk cId="1414768002" sldId="268"/>
            <ac:spMk id="3" creationId="{876C6FEA-8355-49FC-B733-682F2D770BBE}"/>
          </ac:spMkLst>
        </pc:spChg>
        <pc:spChg chg="add del mod">
          <ac:chgData name="今井 優理" userId="7c7be187f1a3294f" providerId="LiveId" clId="{A45CBE7B-7054-4ABB-8C0D-D84179C57C97}" dt="2021-11-19T04:40:37.038" v="6301" actId="478"/>
          <ac:spMkLst>
            <pc:docMk/>
            <pc:sldMk cId="1414768002" sldId="268"/>
            <ac:spMk id="4" creationId="{4AF5A557-BB77-4A11-AD32-A9D8F22B0B61}"/>
          </ac:spMkLst>
        </pc:spChg>
        <pc:spChg chg="add mod">
          <ac:chgData name="今井 優理" userId="7c7be187f1a3294f" providerId="LiveId" clId="{A45CBE7B-7054-4ABB-8C0D-D84179C57C97}" dt="2021-11-22T12:58:16.685" v="17381" actId="20577"/>
          <ac:spMkLst>
            <pc:docMk/>
            <pc:sldMk cId="1414768002" sldId="268"/>
            <ac:spMk id="6" creationId="{0F03C81A-8FE3-4AF6-88B4-B67B5CC0193C}"/>
          </ac:spMkLst>
        </pc:spChg>
        <pc:spChg chg="add del mod">
          <ac:chgData name="今井 優理" userId="7c7be187f1a3294f" providerId="LiveId" clId="{A45CBE7B-7054-4ABB-8C0D-D84179C57C97}" dt="2021-11-22T11:30:33.283" v="16803" actId="478"/>
          <ac:spMkLst>
            <pc:docMk/>
            <pc:sldMk cId="1414768002" sldId="268"/>
            <ac:spMk id="7" creationId="{0806544A-B381-4B98-8C9B-D8393CC6BA56}"/>
          </ac:spMkLst>
        </pc:spChg>
        <pc:spChg chg="add del mod">
          <ac:chgData name="今井 優理" userId="7c7be187f1a3294f" providerId="LiveId" clId="{A45CBE7B-7054-4ABB-8C0D-D84179C57C97}" dt="2021-11-18T13:03:09.171" v="6182" actId="21"/>
          <ac:spMkLst>
            <pc:docMk/>
            <pc:sldMk cId="1414768002" sldId="268"/>
            <ac:spMk id="9" creationId="{47F73271-2BBF-42A6-AB77-96DCD3CFD9A2}"/>
          </ac:spMkLst>
        </pc:spChg>
        <pc:spChg chg="add mod">
          <ac:chgData name="今井 優理" userId="7c7be187f1a3294f" providerId="LiveId" clId="{A45CBE7B-7054-4ABB-8C0D-D84179C57C97}" dt="2021-10-18T19:51:36.694" v="2271" actId="164"/>
          <ac:spMkLst>
            <pc:docMk/>
            <pc:sldMk cId="1414768002" sldId="268"/>
            <ac:spMk id="11" creationId="{CD254FA5-E27C-4695-BC52-1B6088DF9528}"/>
          </ac:spMkLst>
        </pc:spChg>
        <pc:spChg chg="add mod ord">
          <ac:chgData name="今井 優理" userId="7c7be187f1a3294f" providerId="LiveId" clId="{A45CBE7B-7054-4ABB-8C0D-D84179C57C97}" dt="2021-10-18T19:51:36.694" v="2271" actId="164"/>
          <ac:spMkLst>
            <pc:docMk/>
            <pc:sldMk cId="1414768002" sldId="268"/>
            <ac:spMk id="14" creationId="{545E9489-294F-4357-92E9-A2183034EE2E}"/>
          </ac:spMkLst>
        </pc:spChg>
        <pc:spChg chg="add mod">
          <ac:chgData name="今井 優理" userId="7c7be187f1a3294f" providerId="LiveId" clId="{A45CBE7B-7054-4ABB-8C0D-D84179C57C97}" dt="2021-10-18T19:51:36.694" v="2271" actId="164"/>
          <ac:spMkLst>
            <pc:docMk/>
            <pc:sldMk cId="1414768002" sldId="268"/>
            <ac:spMk id="15" creationId="{A0D69056-8B7B-407C-9B31-7F478ED81BC1}"/>
          </ac:spMkLst>
        </pc:spChg>
        <pc:grpChg chg="add del mod">
          <ac:chgData name="今井 優理" userId="7c7be187f1a3294f" providerId="LiveId" clId="{A45CBE7B-7054-4ABB-8C0D-D84179C57C97}" dt="2021-10-19T03:17:35.686" v="3636" actId="478"/>
          <ac:grpSpMkLst>
            <pc:docMk/>
            <pc:sldMk cId="1414768002" sldId="268"/>
            <ac:grpSpMk id="16" creationId="{8FFB26C4-CE05-4B8B-86C6-E06CA65E95D3}"/>
          </ac:grpSpMkLst>
        </pc:grpChg>
        <pc:graphicFrameChg chg="add del mod modGraphic">
          <ac:chgData name="今井 優理" userId="7c7be187f1a3294f" providerId="LiveId" clId="{A45CBE7B-7054-4ABB-8C0D-D84179C57C97}" dt="2021-10-18T19:34:51.680" v="1959" actId="21"/>
          <ac:graphicFrameMkLst>
            <pc:docMk/>
            <pc:sldMk cId="1414768002" sldId="268"/>
            <ac:graphicFrameMk id="8" creationId="{BAC2A115-34A9-4F4C-B64A-AD5DF5322CB6}"/>
          </ac:graphicFrameMkLst>
        </pc:graphicFrameChg>
        <pc:graphicFrameChg chg="add del mod">
          <ac:chgData name="今井 優理" userId="7c7be187f1a3294f" providerId="LiveId" clId="{A45CBE7B-7054-4ABB-8C0D-D84179C57C97}" dt="2021-10-18T19:44:45.184" v="2180" actId="478"/>
          <ac:graphicFrameMkLst>
            <pc:docMk/>
            <pc:sldMk cId="1414768002" sldId="268"/>
            <ac:graphicFrameMk id="10" creationId="{BFAB8A72-3DE2-4CC3-8D32-79D14EC18257}"/>
          </ac:graphicFrameMkLst>
        </pc:graphicFrameChg>
        <pc:graphicFrameChg chg="add del mod">
          <ac:chgData name="今井 優理" userId="7c7be187f1a3294f" providerId="LiveId" clId="{A45CBE7B-7054-4ABB-8C0D-D84179C57C97}" dt="2021-10-18T19:45:22.407" v="2197" actId="478"/>
          <ac:graphicFrameMkLst>
            <pc:docMk/>
            <pc:sldMk cId="1414768002" sldId="268"/>
            <ac:graphicFrameMk id="12" creationId="{355E2F17-1442-48E5-8947-B9CBFCBE84A1}"/>
          </ac:graphicFrameMkLst>
        </pc:graphicFrameChg>
        <pc:picChg chg="add del mod">
          <ac:chgData name="今井 優理" userId="7c7be187f1a3294f" providerId="LiveId" clId="{A45CBE7B-7054-4ABB-8C0D-D84179C57C97}" dt="2021-11-18T11:32:43.054" v="5686" actId="478"/>
          <ac:picMkLst>
            <pc:docMk/>
            <pc:sldMk cId="1414768002" sldId="268"/>
            <ac:picMk id="5" creationId="{B047DDA1-5E5F-483D-8857-452B2D2D0F53}"/>
          </ac:picMkLst>
        </pc:picChg>
        <pc:picChg chg="add del mod">
          <ac:chgData name="今井 優理" userId="7c7be187f1a3294f" providerId="LiveId" clId="{A45CBE7B-7054-4ABB-8C0D-D84179C57C97}" dt="2021-11-18T13:03:04.273" v="6181" actId="478"/>
          <ac:picMkLst>
            <pc:docMk/>
            <pc:sldMk cId="1414768002" sldId="268"/>
            <ac:picMk id="6" creationId="{DDF4B2A5-B4F5-4A82-B7B8-8B28289B2A08}"/>
          </ac:picMkLst>
        </pc:picChg>
        <pc:picChg chg="add del mod modCrop">
          <ac:chgData name="今井 優理" userId="7c7be187f1a3294f" providerId="LiveId" clId="{A45CBE7B-7054-4ABB-8C0D-D84179C57C97}" dt="2021-11-03T08:13:48.630" v="4468" actId="478"/>
          <ac:picMkLst>
            <pc:docMk/>
            <pc:sldMk cId="1414768002" sldId="268"/>
            <ac:picMk id="7" creationId="{56B47587-993E-4699-9295-6B63F287DD10}"/>
          </ac:picMkLst>
        </pc:picChg>
        <pc:picChg chg="add del mod">
          <ac:chgData name="今井 優理" userId="7c7be187f1a3294f" providerId="LiveId" clId="{A45CBE7B-7054-4ABB-8C0D-D84179C57C97}" dt="2021-11-19T05:18:24.732" v="6753" actId="21"/>
          <ac:picMkLst>
            <pc:docMk/>
            <pc:sldMk cId="1414768002" sldId="268"/>
            <ac:picMk id="1026" creationId="{1C2D4C0E-F41D-43FC-9566-EFF16A91CC5B}"/>
          </ac:picMkLst>
        </pc:picChg>
        <pc:picChg chg="add del mod">
          <ac:chgData name="今井 優理" userId="7c7be187f1a3294f" providerId="LiveId" clId="{A45CBE7B-7054-4ABB-8C0D-D84179C57C97}" dt="2021-11-18T13:04:01.027" v="6193" actId="21"/>
          <ac:picMkLst>
            <pc:docMk/>
            <pc:sldMk cId="1414768002" sldId="268"/>
            <ac:picMk id="1028" creationId="{BC1223AB-7715-4FE2-B7EA-0D3732F99383}"/>
          </ac:picMkLst>
        </pc:picChg>
      </pc:sldChg>
      <pc:sldChg chg="addSp delSp modSp new del mod ord">
        <pc:chgData name="今井 優理" userId="7c7be187f1a3294f" providerId="LiveId" clId="{A45CBE7B-7054-4ABB-8C0D-D84179C57C97}" dt="2021-11-21T09:33:49.681" v="10883" actId="2696"/>
        <pc:sldMkLst>
          <pc:docMk/>
          <pc:sldMk cId="1524964648" sldId="269"/>
        </pc:sldMkLst>
        <pc:spChg chg="add mod">
          <ac:chgData name="今井 優理" userId="7c7be187f1a3294f" providerId="LiveId" clId="{A45CBE7B-7054-4ABB-8C0D-D84179C57C97}" dt="2021-11-04T02:26:34.914" v="4943" actId="20577"/>
          <ac:spMkLst>
            <pc:docMk/>
            <pc:sldMk cId="1524964648" sldId="269"/>
            <ac:spMk id="2" creationId="{87FFDCBC-0FE4-437E-9320-6C3E17E05D07}"/>
          </ac:spMkLst>
        </pc:spChg>
        <pc:spChg chg="add del">
          <ac:chgData name="今井 優理" userId="7c7be187f1a3294f" providerId="LiveId" clId="{A45CBE7B-7054-4ABB-8C0D-D84179C57C97}" dt="2021-10-19T00:12:09.313" v="2375" actId="478"/>
          <ac:spMkLst>
            <pc:docMk/>
            <pc:sldMk cId="1524964648" sldId="269"/>
            <ac:spMk id="19" creationId="{CF584126-778F-4F26-9D7C-510FF83BA8D2}"/>
          </ac:spMkLst>
        </pc:spChg>
        <pc:spChg chg="add mod">
          <ac:chgData name="今井 優理" userId="7c7be187f1a3294f" providerId="LiveId" clId="{A45CBE7B-7054-4ABB-8C0D-D84179C57C97}" dt="2021-10-19T00:25:49.390" v="2549" actId="164"/>
          <ac:spMkLst>
            <pc:docMk/>
            <pc:sldMk cId="1524964648" sldId="269"/>
            <ac:spMk id="23" creationId="{EC9BF68C-3FD4-4E98-8A5A-8F342E53DBDF}"/>
          </ac:spMkLst>
        </pc:spChg>
        <pc:spChg chg="add mod">
          <ac:chgData name="今井 優理" userId="7c7be187f1a3294f" providerId="LiveId" clId="{A45CBE7B-7054-4ABB-8C0D-D84179C57C97}" dt="2021-11-03T10:21:11.513" v="4930" actId="14100"/>
          <ac:spMkLst>
            <pc:docMk/>
            <pc:sldMk cId="1524964648" sldId="269"/>
            <ac:spMk id="24" creationId="{419D9266-A477-41D7-B0D3-CF9F68D62B34}"/>
          </ac:spMkLst>
        </pc:spChg>
        <pc:spChg chg="add mod">
          <ac:chgData name="今井 優理" userId="7c7be187f1a3294f" providerId="LiveId" clId="{A45CBE7B-7054-4ABB-8C0D-D84179C57C97}" dt="2021-11-03T10:20:26.812" v="4877" actId="14100"/>
          <ac:spMkLst>
            <pc:docMk/>
            <pc:sldMk cId="1524964648" sldId="269"/>
            <ac:spMk id="25" creationId="{EDC3EFE2-CC95-4705-B99A-A9B2A9714152}"/>
          </ac:spMkLst>
        </pc:spChg>
        <pc:spChg chg="mod">
          <ac:chgData name="今井 優理" userId="7c7be187f1a3294f" providerId="LiveId" clId="{A45CBE7B-7054-4ABB-8C0D-D84179C57C97}" dt="2021-10-19T00:21:45.143" v="2457"/>
          <ac:spMkLst>
            <pc:docMk/>
            <pc:sldMk cId="1524964648" sldId="269"/>
            <ac:spMk id="30" creationId="{6E2D2789-402C-420C-96A9-89743F845778}"/>
          </ac:spMkLst>
        </pc:spChg>
        <pc:spChg chg="add mod">
          <ac:chgData name="今井 優理" userId="7c7be187f1a3294f" providerId="LiveId" clId="{A45CBE7B-7054-4ABB-8C0D-D84179C57C97}" dt="2021-11-03T10:08:06.526" v="4478" actId="165"/>
          <ac:spMkLst>
            <pc:docMk/>
            <pc:sldMk cId="1524964648" sldId="269"/>
            <ac:spMk id="31" creationId="{0A9D76FD-173B-4D4B-A2A7-AF67C9DD7AAF}"/>
          </ac:spMkLst>
        </pc:spChg>
        <pc:spChg chg="add mod">
          <ac:chgData name="今井 優理" userId="7c7be187f1a3294f" providerId="LiveId" clId="{A45CBE7B-7054-4ABB-8C0D-D84179C57C97}" dt="2021-11-03T10:08:06.526" v="4478" actId="165"/>
          <ac:spMkLst>
            <pc:docMk/>
            <pc:sldMk cId="1524964648" sldId="269"/>
            <ac:spMk id="32" creationId="{6FE4F32B-3177-4524-88F7-6E97B46CBC6E}"/>
          </ac:spMkLst>
        </pc:spChg>
        <pc:spChg chg="add del mod topLvl">
          <ac:chgData name="今井 優理" userId="7c7be187f1a3294f" providerId="LiveId" clId="{A45CBE7B-7054-4ABB-8C0D-D84179C57C97}" dt="2021-11-03T10:08:25.183" v="4483" actId="478"/>
          <ac:spMkLst>
            <pc:docMk/>
            <pc:sldMk cId="1524964648" sldId="269"/>
            <ac:spMk id="33" creationId="{438C2135-A2A1-414A-9A93-FA4703C01ED3}"/>
          </ac:spMkLst>
        </pc:spChg>
        <pc:spChg chg="add del mod topLvl">
          <ac:chgData name="今井 優理" userId="7c7be187f1a3294f" providerId="LiveId" clId="{A45CBE7B-7054-4ABB-8C0D-D84179C57C97}" dt="2021-10-19T00:29:24.402" v="2579" actId="478"/>
          <ac:spMkLst>
            <pc:docMk/>
            <pc:sldMk cId="1524964648" sldId="269"/>
            <ac:spMk id="34" creationId="{F7DCE339-6F7D-423A-943D-D2D2578B8494}"/>
          </ac:spMkLst>
        </pc:spChg>
        <pc:spChg chg="add del mod topLvl">
          <ac:chgData name="今井 優理" userId="7c7be187f1a3294f" providerId="LiveId" clId="{A45CBE7B-7054-4ABB-8C0D-D84179C57C97}" dt="2021-11-03T10:08:14.028" v="4482" actId="478"/>
          <ac:spMkLst>
            <pc:docMk/>
            <pc:sldMk cId="1524964648" sldId="269"/>
            <ac:spMk id="40" creationId="{25A2DC49-7213-42FA-B39D-7578C457628A}"/>
          </ac:spMkLst>
        </pc:spChg>
        <pc:spChg chg="add mod">
          <ac:chgData name="今井 優理" userId="7c7be187f1a3294f" providerId="LiveId" clId="{A45CBE7B-7054-4ABB-8C0D-D84179C57C97}" dt="2021-11-03T10:20:03.200" v="4875" actId="207"/>
          <ac:spMkLst>
            <pc:docMk/>
            <pc:sldMk cId="1524964648" sldId="269"/>
            <ac:spMk id="41" creationId="{2C775685-36E4-4311-8E4B-4112ECCF245E}"/>
          </ac:spMkLst>
        </pc:spChg>
        <pc:spChg chg="mod">
          <ac:chgData name="今井 優理" userId="7c7be187f1a3294f" providerId="LiveId" clId="{A45CBE7B-7054-4ABB-8C0D-D84179C57C97}" dt="2021-10-19T00:29:58.199" v="2584" actId="571"/>
          <ac:spMkLst>
            <pc:docMk/>
            <pc:sldMk cId="1524964648" sldId="269"/>
            <ac:spMk id="43" creationId="{CBB0F1DF-7A97-49D1-95F1-08DF54374967}"/>
          </ac:spMkLst>
        </pc:spChg>
        <pc:spChg chg="add mod">
          <ac:chgData name="今井 優理" userId="7c7be187f1a3294f" providerId="LiveId" clId="{A45CBE7B-7054-4ABB-8C0D-D84179C57C97}" dt="2021-10-19T00:29:58.199" v="2584" actId="571"/>
          <ac:spMkLst>
            <pc:docMk/>
            <pc:sldMk cId="1524964648" sldId="269"/>
            <ac:spMk id="44" creationId="{D6FA5725-C4A0-4041-A6BB-B13907D35E8E}"/>
          </ac:spMkLst>
        </pc:spChg>
        <pc:spChg chg="add del mod topLvl">
          <ac:chgData name="今井 優理" userId="7c7be187f1a3294f" providerId="LiveId" clId="{A45CBE7B-7054-4ABB-8C0D-D84179C57C97}" dt="2021-11-03T10:22:03.449" v="4933" actId="164"/>
          <ac:spMkLst>
            <pc:docMk/>
            <pc:sldMk cId="1524964648" sldId="269"/>
            <ac:spMk id="45" creationId="{C37007E3-D330-4E02-ACF0-9DB4D091AF61}"/>
          </ac:spMkLst>
        </pc:spChg>
        <pc:spChg chg="add del mod topLvl">
          <ac:chgData name="今井 優理" userId="7c7be187f1a3294f" providerId="LiveId" clId="{A45CBE7B-7054-4ABB-8C0D-D84179C57C97}" dt="2021-11-03T10:18:44.513" v="4872" actId="478"/>
          <ac:spMkLst>
            <pc:docMk/>
            <pc:sldMk cId="1524964648" sldId="269"/>
            <ac:spMk id="46" creationId="{F79BBB42-CDD7-4814-9B5F-3DACE64A3282}"/>
          </ac:spMkLst>
        </pc:spChg>
        <pc:spChg chg="add del mod topLvl">
          <ac:chgData name="今井 優理" userId="7c7be187f1a3294f" providerId="LiveId" clId="{A45CBE7B-7054-4ABB-8C0D-D84179C57C97}" dt="2021-11-03T10:13:24.826" v="4821" actId="478"/>
          <ac:spMkLst>
            <pc:docMk/>
            <pc:sldMk cId="1524964648" sldId="269"/>
            <ac:spMk id="47" creationId="{E6042E6E-73BD-4121-A9DD-8C793A8DEF3A}"/>
          </ac:spMkLst>
        </pc:spChg>
        <pc:spChg chg="mod">
          <ac:chgData name="今井 優理" userId="7c7be187f1a3294f" providerId="LiveId" clId="{A45CBE7B-7054-4ABB-8C0D-D84179C57C97}" dt="2021-11-03T10:20:43.781" v="4880" actId="571"/>
          <ac:spMkLst>
            <pc:docMk/>
            <pc:sldMk cId="1524964648" sldId="269"/>
            <ac:spMk id="51" creationId="{E4E283EB-2792-493C-8838-ECDA6130CC9C}"/>
          </ac:spMkLst>
        </pc:spChg>
        <pc:spChg chg="add mod topLvl">
          <ac:chgData name="今井 優理" userId="7c7be187f1a3294f" providerId="LiveId" clId="{A45CBE7B-7054-4ABB-8C0D-D84179C57C97}" dt="2021-11-03T10:17:34.973" v="4852" actId="1582"/>
          <ac:spMkLst>
            <pc:docMk/>
            <pc:sldMk cId="1524964648" sldId="269"/>
            <ac:spMk id="55" creationId="{1935C035-E946-4F6E-9548-60CD889EF71B}"/>
          </ac:spMkLst>
        </pc:spChg>
        <pc:spChg chg="add del mod">
          <ac:chgData name="今井 優理" userId="7c7be187f1a3294f" providerId="LiveId" clId="{A45CBE7B-7054-4ABB-8C0D-D84179C57C97}" dt="2021-10-19T00:36:19.627" v="2648" actId="478"/>
          <ac:spMkLst>
            <pc:docMk/>
            <pc:sldMk cId="1524964648" sldId="269"/>
            <ac:spMk id="56" creationId="{0045B703-20A3-401C-AD90-DBC3C2FDA058}"/>
          </ac:spMkLst>
        </pc:spChg>
        <pc:spChg chg="mod">
          <ac:chgData name="今井 優理" userId="7c7be187f1a3294f" providerId="LiveId" clId="{A45CBE7B-7054-4ABB-8C0D-D84179C57C97}" dt="2021-11-03T10:20:43.781" v="4880" actId="571"/>
          <ac:spMkLst>
            <pc:docMk/>
            <pc:sldMk cId="1524964648" sldId="269"/>
            <ac:spMk id="56" creationId="{FD383CB2-E2DC-401F-BE56-7D8189B0F850}"/>
          </ac:spMkLst>
        </pc:spChg>
        <pc:spChg chg="add mod">
          <ac:chgData name="今井 優理" userId="7c7be187f1a3294f" providerId="LiveId" clId="{A45CBE7B-7054-4ABB-8C0D-D84179C57C97}" dt="2021-10-19T00:39:02.380" v="2684" actId="164"/>
          <ac:spMkLst>
            <pc:docMk/>
            <pc:sldMk cId="1524964648" sldId="269"/>
            <ac:spMk id="58" creationId="{80870A88-43A7-4D75-A8F6-A09579B83AC0}"/>
          </ac:spMkLst>
        </pc:spChg>
        <pc:spChg chg="add mod">
          <ac:chgData name="今井 優理" userId="7c7be187f1a3294f" providerId="LiveId" clId="{A45CBE7B-7054-4ABB-8C0D-D84179C57C97}" dt="2021-10-19T04:54:00.418" v="4119" actId="20577"/>
          <ac:spMkLst>
            <pc:docMk/>
            <pc:sldMk cId="1524964648" sldId="269"/>
            <ac:spMk id="60" creationId="{C7E52F0D-3095-4839-A866-0C631345B89E}"/>
          </ac:spMkLst>
        </pc:spChg>
        <pc:grpChg chg="add del mod">
          <ac:chgData name="今井 優理" userId="7c7be187f1a3294f" providerId="LiveId" clId="{A45CBE7B-7054-4ABB-8C0D-D84179C57C97}" dt="2021-11-03T10:12:29.786" v="4812" actId="165"/>
          <ac:grpSpMkLst>
            <pc:docMk/>
            <pc:sldMk cId="1524964648" sldId="269"/>
            <ac:grpSpMk id="3" creationId="{FC583450-36B3-4EE5-832F-E598CF4282A6}"/>
          </ac:grpSpMkLst>
        </pc:grpChg>
        <pc:grpChg chg="add del mod">
          <ac:chgData name="今井 優理" userId="7c7be187f1a3294f" providerId="LiveId" clId="{A45CBE7B-7054-4ABB-8C0D-D84179C57C97}" dt="2021-11-03T10:18:48.155" v="4873" actId="478"/>
          <ac:grpSpMkLst>
            <pc:docMk/>
            <pc:sldMk cId="1524964648" sldId="269"/>
            <ac:grpSpMk id="5" creationId="{3882AF1B-4B5A-4C9E-A38E-9B0D70812931}"/>
          </ac:grpSpMkLst>
        </pc:grpChg>
        <pc:grpChg chg="add mod">
          <ac:chgData name="今井 優理" userId="7c7be187f1a3294f" providerId="LiveId" clId="{A45CBE7B-7054-4ABB-8C0D-D84179C57C97}" dt="2021-11-03T10:19:43.141" v="4874" actId="1076"/>
          <ac:grpSpMkLst>
            <pc:docMk/>
            <pc:sldMk cId="1524964648" sldId="269"/>
            <ac:grpSpMk id="15" creationId="{AF13F5DA-4D9E-4424-9281-361AD8932D5D}"/>
          </ac:grpSpMkLst>
        </pc:grpChg>
        <pc:grpChg chg="add del mod">
          <ac:chgData name="今井 優理" userId="7c7be187f1a3294f" providerId="LiveId" clId="{A45CBE7B-7054-4ABB-8C0D-D84179C57C97}" dt="2021-11-03T10:21:46.534" v="4932" actId="165"/>
          <ac:grpSpMkLst>
            <pc:docMk/>
            <pc:sldMk cId="1524964648" sldId="269"/>
            <ac:grpSpMk id="17" creationId="{A19E894E-545D-4D79-B3F3-DD41097B262D}"/>
          </ac:grpSpMkLst>
        </pc:grpChg>
        <pc:grpChg chg="add mod">
          <ac:chgData name="今井 優理" userId="7c7be187f1a3294f" providerId="LiveId" clId="{A45CBE7B-7054-4ABB-8C0D-D84179C57C97}" dt="2021-11-03T10:22:03.449" v="4933" actId="164"/>
          <ac:grpSpMkLst>
            <pc:docMk/>
            <pc:sldMk cId="1524964648" sldId="269"/>
            <ac:grpSpMk id="18" creationId="{E9B71F92-2DAB-43EB-B66F-19A1D4271B8B}"/>
          </ac:grpSpMkLst>
        </pc:grpChg>
        <pc:grpChg chg="add del mod">
          <ac:chgData name="今井 優理" userId="7c7be187f1a3294f" providerId="LiveId" clId="{A45CBE7B-7054-4ABB-8C0D-D84179C57C97}" dt="2021-10-19T00:20:30.271" v="2446" actId="165"/>
          <ac:grpSpMkLst>
            <pc:docMk/>
            <pc:sldMk cId="1524964648" sldId="269"/>
            <ac:grpSpMk id="22" creationId="{8AE13815-52A2-46D0-BF99-04BC3583A16F}"/>
          </ac:grpSpMkLst>
        </pc:grpChg>
        <pc:grpChg chg="add mod topLvl">
          <ac:chgData name="今井 優理" userId="7c7be187f1a3294f" providerId="LiveId" clId="{A45CBE7B-7054-4ABB-8C0D-D84179C57C97}" dt="2021-11-03T10:18:48.155" v="4873" actId="478"/>
          <ac:grpSpMkLst>
            <pc:docMk/>
            <pc:sldMk cId="1524964648" sldId="269"/>
            <ac:grpSpMk id="26" creationId="{791FC21B-3799-463B-B20E-1CD86C4F5324}"/>
          </ac:grpSpMkLst>
        </pc:grpChg>
        <pc:grpChg chg="add mod topLvl">
          <ac:chgData name="今井 優理" userId="7c7be187f1a3294f" providerId="LiveId" clId="{A45CBE7B-7054-4ABB-8C0D-D84179C57C97}" dt="2021-11-03T10:21:31.062" v="4931" actId="1076"/>
          <ac:grpSpMkLst>
            <pc:docMk/>
            <pc:sldMk cId="1524964648" sldId="269"/>
            <ac:grpSpMk id="27" creationId="{6BBD892B-6C19-4DF4-9C65-D2A95D771D81}"/>
          </ac:grpSpMkLst>
        </pc:grpChg>
        <pc:grpChg chg="add del mod">
          <ac:chgData name="今井 優理" userId="7c7be187f1a3294f" providerId="LiveId" clId="{A45CBE7B-7054-4ABB-8C0D-D84179C57C97}" dt="2021-10-19T00:21:53.807" v="2458" actId="478"/>
          <ac:grpSpMkLst>
            <pc:docMk/>
            <pc:sldMk cId="1524964648" sldId="269"/>
            <ac:grpSpMk id="28" creationId="{D8951122-4663-4ACC-BAED-EA57A9D19FA8}"/>
          </ac:grpSpMkLst>
        </pc:grpChg>
        <pc:grpChg chg="add del mod topLvl">
          <ac:chgData name="今井 優理" userId="7c7be187f1a3294f" providerId="LiveId" clId="{A45CBE7B-7054-4ABB-8C0D-D84179C57C97}" dt="2021-11-03T10:08:27.878" v="4484" actId="478"/>
          <ac:grpSpMkLst>
            <pc:docMk/>
            <pc:sldMk cId="1524964648" sldId="269"/>
            <ac:grpSpMk id="35" creationId="{FA5F0B99-05DF-4606-B570-3DDDF0C8550D}"/>
          </ac:grpSpMkLst>
        </pc:grpChg>
        <pc:grpChg chg="add del mod topLvl">
          <ac:chgData name="今井 優理" userId="7c7be187f1a3294f" providerId="LiveId" clId="{A45CBE7B-7054-4ABB-8C0D-D84179C57C97}" dt="2021-11-03T10:08:09.236" v="4479" actId="478"/>
          <ac:grpSpMkLst>
            <pc:docMk/>
            <pc:sldMk cId="1524964648" sldId="269"/>
            <ac:grpSpMk id="36" creationId="{DAE37B3A-BBFA-4909-9247-338CC01F5D83}"/>
          </ac:grpSpMkLst>
        </pc:grpChg>
        <pc:grpChg chg="add del mod">
          <ac:chgData name="今井 優理" userId="7c7be187f1a3294f" providerId="LiveId" clId="{A45CBE7B-7054-4ABB-8C0D-D84179C57C97}" dt="2021-10-19T00:26:33.412" v="2552" actId="165"/>
          <ac:grpSpMkLst>
            <pc:docMk/>
            <pc:sldMk cId="1524964648" sldId="269"/>
            <ac:grpSpMk id="37" creationId="{1D0AFB8F-64A4-4BE8-8ADF-2767FC891972}"/>
          </ac:grpSpMkLst>
        </pc:grpChg>
        <pc:grpChg chg="add mod">
          <ac:chgData name="今井 優理" userId="7c7be187f1a3294f" providerId="LiveId" clId="{A45CBE7B-7054-4ABB-8C0D-D84179C57C97}" dt="2021-10-19T00:39:02.380" v="2684" actId="164"/>
          <ac:grpSpMkLst>
            <pc:docMk/>
            <pc:sldMk cId="1524964648" sldId="269"/>
            <ac:grpSpMk id="38" creationId="{DED58E16-F12E-4BF9-967E-410A11F6B3E7}"/>
          </ac:grpSpMkLst>
        </pc:grpChg>
        <pc:grpChg chg="add del mod ord topLvl">
          <ac:chgData name="今井 優理" userId="7c7be187f1a3294f" providerId="LiveId" clId="{A45CBE7B-7054-4ABB-8C0D-D84179C57C97}" dt="2021-11-03T10:08:25.183" v="4483" actId="478"/>
          <ac:grpSpMkLst>
            <pc:docMk/>
            <pc:sldMk cId="1524964648" sldId="269"/>
            <ac:grpSpMk id="39" creationId="{6AADEA66-17CF-47FF-9687-13D475A48E12}"/>
          </ac:grpSpMkLst>
        </pc:grpChg>
        <pc:grpChg chg="add mod">
          <ac:chgData name="今井 優理" userId="7c7be187f1a3294f" providerId="LiveId" clId="{A45CBE7B-7054-4ABB-8C0D-D84179C57C97}" dt="2021-10-19T00:29:58.199" v="2584" actId="571"/>
          <ac:grpSpMkLst>
            <pc:docMk/>
            <pc:sldMk cId="1524964648" sldId="269"/>
            <ac:grpSpMk id="41" creationId="{0E0468FA-0907-4C78-9141-CC81DD1F38D2}"/>
          </ac:grpSpMkLst>
        </pc:grpChg>
        <pc:grpChg chg="add mod">
          <ac:chgData name="今井 優理" userId="7c7be187f1a3294f" providerId="LiveId" clId="{A45CBE7B-7054-4ABB-8C0D-D84179C57C97}" dt="2021-11-03T10:20:43.781" v="4880" actId="571"/>
          <ac:grpSpMkLst>
            <pc:docMk/>
            <pc:sldMk cId="1524964648" sldId="269"/>
            <ac:grpSpMk id="48" creationId="{8410C111-2015-41A6-87F8-7635C0092C06}"/>
          </ac:grpSpMkLst>
        </pc:grpChg>
        <pc:grpChg chg="add mod">
          <ac:chgData name="今井 優理" userId="7c7be187f1a3294f" providerId="LiveId" clId="{A45CBE7B-7054-4ABB-8C0D-D84179C57C97}" dt="2021-11-03T10:20:43.781" v="4880" actId="571"/>
          <ac:grpSpMkLst>
            <pc:docMk/>
            <pc:sldMk cId="1524964648" sldId="269"/>
            <ac:grpSpMk id="53" creationId="{C173DF62-FABA-4FFD-BB27-EE7990BF69A9}"/>
          </ac:grpSpMkLst>
        </pc:grpChg>
        <pc:grpChg chg="add del mod">
          <ac:chgData name="今井 優理" userId="7c7be187f1a3294f" providerId="LiveId" clId="{A45CBE7B-7054-4ABB-8C0D-D84179C57C97}" dt="2021-11-03T10:08:06.526" v="4478" actId="165"/>
          <ac:grpSpMkLst>
            <pc:docMk/>
            <pc:sldMk cId="1524964648" sldId="269"/>
            <ac:grpSpMk id="57" creationId="{3A63826C-C323-4324-BA31-C9B44B9DF337}"/>
          </ac:grpSpMkLst>
        </pc:grpChg>
        <pc:grpChg chg="add del mod">
          <ac:chgData name="今井 優理" userId="7c7be187f1a3294f" providerId="LiveId" clId="{A45CBE7B-7054-4ABB-8C0D-D84179C57C97}" dt="2021-11-03T10:07:56.560" v="4477" actId="478"/>
          <ac:grpSpMkLst>
            <pc:docMk/>
            <pc:sldMk cId="1524964648" sldId="269"/>
            <ac:grpSpMk id="59" creationId="{4291301D-4182-43F6-83EF-74C7043ACECB}"/>
          </ac:grpSpMkLst>
        </pc:grpChg>
        <pc:picChg chg="add mod topLvl modCrop">
          <ac:chgData name="今井 優理" userId="7c7be187f1a3294f" providerId="LiveId" clId="{A45CBE7B-7054-4ABB-8C0D-D84179C57C97}" dt="2021-11-03T10:08:06.526" v="4478" actId="165"/>
          <ac:picMkLst>
            <pc:docMk/>
            <pc:sldMk cId="1524964648" sldId="269"/>
            <ac:picMk id="4" creationId="{B110BA5A-CB52-4279-997B-4329A3FFDE02}"/>
          </ac:picMkLst>
        </pc:picChg>
        <pc:picChg chg="add mod">
          <ac:chgData name="今井 優理" userId="7c7be187f1a3294f" providerId="LiveId" clId="{A45CBE7B-7054-4ABB-8C0D-D84179C57C97}" dt="2021-10-19T00:25:49.390" v="2549" actId="164"/>
          <ac:picMkLst>
            <pc:docMk/>
            <pc:sldMk cId="1524964648" sldId="269"/>
            <ac:picMk id="6" creationId="{8CEE7E73-BB2D-43D3-9E3A-7C9BECFDC9FD}"/>
          </ac:picMkLst>
        </pc:picChg>
        <pc:picChg chg="add mod">
          <ac:chgData name="今井 優理" userId="7c7be187f1a3294f" providerId="LiveId" clId="{A45CBE7B-7054-4ABB-8C0D-D84179C57C97}" dt="2021-10-19T00:25:49.390" v="2549" actId="164"/>
          <ac:picMkLst>
            <pc:docMk/>
            <pc:sldMk cId="1524964648" sldId="269"/>
            <ac:picMk id="8" creationId="{7F9E5130-AF33-4C06-8B31-5631C17DC86D}"/>
          </ac:picMkLst>
        </pc:picChg>
        <pc:picChg chg="add mod topLvl modCrop">
          <ac:chgData name="今井 優理" userId="7c7be187f1a3294f" providerId="LiveId" clId="{A45CBE7B-7054-4ABB-8C0D-D84179C57C97}" dt="2021-11-03T10:12:29.786" v="4812" actId="165"/>
          <ac:picMkLst>
            <pc:docMk/>
            <pc:sldMk cId="1524964648" sldId="269"/>
            <ac:picMk id="10" creationId="{B6D6D967-CD86-4230-9E7A-501CD53DF67B}"/>
          </ac:picMkLst>
        </pc:picChg>
        <pc:picChg chg="add mod topLvl modCrop">
          <ac:chgData name="今井 優理" userId="7c7be187f1a3294f" providerId="LiveId" clId="{A45CBE7B-7054-4ABB-8C0D-D84179C57C97}" dt="2021-11-03T10:08:06.526" v="4478" actId="165"/>
          <ac:picMkLst>
            <pc:docMk/>
            <pc:sldMk cId="1524964648" sldId="269"/>
            <ac:picMk id="12" creationId="{A492CF37-0FF6-4940-936F-562A3C5AFC55}"/>
          </ac:picMkLst>
        </pc:picChg>
        <pc:picChg chg="add mod topLvl modCrop">
          <ac:chgData name="今井 優理" userId="7c7be187f1a3294f" providerId="LiveId" clId="{A45CBE7B-7054-4ABB-8C0D-D84179C57C97}" dt="2021-11-03T10:09:59.317" v="4787" actId="1076"/>
          <ac:picMkLst>
            <pc:docMk/>
            <pc:sldMk cId="1524964648" sldId="269"/>
            <ac:picMk id="14" creationId="{85EDA75D-D697-4A38-8177-BBAF67BE8EAA}"/>
          </ac:picMkLst>
        </pc:picChg>
        <pc:picChg chg="add del mod">
          <ac:chgData name="今井 優理" userId="7c7be187f1a3294f" providerId="LiveId" clId="{A45CBE7B-7054-4ABB-8C0D-D84179C57C97}" dt="2021-10-19T00:06:02.932" v="2325" actId="21"/>
          <ac:picMkLst>
            <pc:docMk/>
            <pc:sldMk cId="1524964648" sldId="269"/>
            <ac:picMk id="16" creationId="{DAC34F76-7753-4390-A043-8682A0F4D600}"/>
          </ac:picMkLst>
        </pc:picChg>
        <pc:picChg chg="add del mod">
          <ac:chgData name="今井 優理" userId="7c7be187f1a3294f" providerId="LiveId" clId="{A45CBE7B-7054-4ABB-8C0D-D84179C57C97}" dt="2021-10-19T00:10:59.793" v="2373" actId="478"/>
          <ac:picMkLst>
            <pc:docMk/>
            <pc:sldMk cId="1524964648" sldId="269"/>
            <ac:picMk id="18" creationId="{A4559D7C-9ABF-4DA1-979F-4FABD98E0A85}"/>
          </ac:picMkLst>
        </pc:picChg>
        <pc:picChg chg="add mod topLvl modCrop">
          <ac:chgData name="今井 優理" userId="7c7be187f1a3294f" providerId="LiveId" clId="{A45CBE7B-7054-4ABB-8C0D-D84179C57C97}" dt="2021-11-03T10:08:06.526" v="4478" actId="165"/>
          <ac:picMkLst>
            <pc:docMk/>
            <pc:sldMk cId="1524964648" sldId="269"/>
            <ac:picMk id="21" creationId="{01C6A05D-4DA2-4B5E-B856-175041B29A25}"/>
          </ac:picMkLst>
        </pc:picChg>
        <pc:picChg chg="mod">
          <ac:chgData name="今井 優理" userId="7c7be187f1a3294f" providerId="LiveId" clId="{A45CBE7B-7054-4ABB-8C0D-D84179C57C97}" dt="2021-10-19T00:21:45.143" v="2457"/>
          <ac:picMkLst>
            <pc:docMk/>
            <pc:sldMk cId="1524964648" sldId="269"/>
            <ac:picMk id="29" creationId="{DFEABCD7-0485-4D17-9147-7985D19DABB1}"/>
          </ac:picMkLst>
        </pc:picChg>
        <pc:picChg chg="mod">
          <ac:chgData name="今井 優理" userId="7c7be187f1a3294f" providerId="LiveId" clId="{A45CBE7B-7054-4ABB-8C0D-D84179C57C97}" dt="2021-10-19T00:29:58.199" v="2584" actId="571"/>
          <ac:picMkLst>
            <pc:docMk/>
            <pc:sldMk cId="1524964648" sldId="269"/>
            <ac:picMk id="42" creationId="{B06A7A94-533C-4D07-ACA6-AB7966D84C7D}"/>
          </ac:picMkLst>
        </pc:picChg>
        <pc:picChg chg="mod">
          <ac:chgData name="今井 優理" userId="7c7be187f1a3294f" providerId="LiveId" clId="{A45CBE7B-7054-4ABB-8C0D-D84179C57C97}" dt="2021-11-03T10:20:43.781" v="4880" actId="571"/>
          <ac:picMkLst>
            <pc:docMk/>
            <pc:sldMk cId="1524964648" sldId="269"/>
            <ac:picMk id="50" creationId="{2B9B572E-1A21-42BA-89DE-A47B9F52F65F}"/>
          </ac:picMkLst>
        </pc:picChg>
        <pc:cxnChg chg="add mod topLvl">
          <ac:chgData name="今井 優理" userId="7c7be187f1a3294f" providerId="LiveId" clId="{A45CBE7B-7054-4ABB-8C0D-D84179C57C97}" dt="2021-11-03T10:22:03.449" v="4933" actId="164"/>
          <ac:cxnSpMkLst>
            <pc:docMk/>
            <pc:sldMk cId="1524964648" sldId="269"/>
            <ac:cxnSpMk id="13" creationId="{63E2595D-9CFC-4593-B493-34E2A0E777A7}"/>
          </ac:cxnSpMkLst>
        </pc:cxnChg>
        <pc:cxnChg chg="add mod">
          <ac:chgData name="今井 優理" userId="7c7be187f1a3294f" providerId="LiveId" clId="{A45CBE7B-7054-4ABB-8C0D-D84179C57C97}" dt="2021-11-03T10:20:10.134" v="4876" actId="208"/>
          <ac:cxnSpMkLst>
            <pc:docMk/>
            <pc:sldMk cId="1524964648" sldId="269"/>
            <ac:cxnSpMk id="42" creationId="{B0382077-D111-479E-9A25-8BD0FADB2DCE}"/>
          </ac:cxnSpMkLst>
        </pc:cxnChg>
        <pc:cxnChg chg="add del mod topLvl">
          <ac:chgData name="今井 優理" userId="7c7be187f1a3294f" providerId="LiveId" clId="{A45CBE7B-7054-4ABB-8C0D-D84179C57C97}" dt="2021-11-03T10:12:41.654" v="4815" actId="478"/>
          <ac:cxnSpMkLst>
            <pc:docMk/>
            <pc:sldMk cId="1524964648" sldId="269"/>
            <ac:cxnSpMk id="49" creationId="{FFACE47E-D1EC-4BCD-85C2-7277D58C38FD}"/>
          </ac:cxnSpMkLst>
        </pc:cxnChg>
        <pc:cxnChg chg="add del mod topLvl">
          <ac:chgData name="今井 優理" userId="7c7be187f1a3294f" providerId="LiveId" clId="{A45CBE7B-7054-4ABB-8C0D-D84179C57C97}" dt="2021-11-03T10:18:48.155" v="4873" actId="478"/>
          <ac:cxnSpMkLst>
            <pc:docMk/>
            <pc:sldMk cId="1524964648" sldId="269"/>
            <ac:cxnSpMk id="52" creationId="{E32FA161-2B4E-417C-BE8E-0FFB3BFB600E}"/>
          </ac:cxnSpMkLst>
        </pc:cxnChg>
        <pc:cxnChg chg="add del mod topLvl">
          <ac:chgData name="今井 優理" userId="7c7be187f1a3294f" providerId="LiveId" clId="{A45CBE7B-7054-4ABB-8C0D-D84179C57C97}" dt="2021-11-03T10:13:34.518" v="4823" actId="478"/>
          <ac:cxnSpMkLst>
            <pc:docMk/>
            <pc:sldMk cId="1524964648" sldId="269"/>
            <ac:cxnSpMk id="54" creationId="{BE4ED764-4B32-4B56-A06F-8CDFFA70229C}"/>
          </ac:cxnSpMkLst>
        </pc:cxnChg>
        <pc:cxnChg chg="mod">
          <ac:chgData name="今井 優理" userId="7c7be187f1a3294f" providerId="LiveId" clId="{A45CBE7B-7054-4ABB-8C0D-D84179C57C97}" dt="2021-11-03T10:20:43.781" v="4880" actId="571"/>
          <ac:cxnSpMkLst>
            <pc:docMk/>
            <pc:sldMk cId="1524964648" sldId="269"/>
            <ac:cxnSpMk id="61" creationId="{A07E5854-DD41-4B78-A082-F1BB2F6439F7}"/>
          </ac:cxnSpMkLst>
        </pc:cxnChg>
      </pc:sldChg>
      <pc:sldChg chg="addSp delSp modSp new add del mod ord modShow">
        <pc:chgData name="今井 優理" userId="7c7be187f1a3294f" providerId="LiveId" clId="{A45CBE7B-7054-4ABB-8C0D-D84179C57C97}" dt="2021-12-08T02:49:52.843" v="18218" actId="729"/>
        <pc:sldMkLst>
          <pc:docMk/>
          <pc:sldMk cId="2408210873" sldId="270"/>
        </pc:sldMkLst>
        <pc:spChg chg="add mod">
          <ac:chgData name="今井 優理" userId="7c7be187f1a3294f" providerId="LiveId" clId="{A45CBE7B-7054-4ABB-8C0D-D84179C57C97}" dt="2021-10-18T19:55:54.094" v="2300"/>
          <ac:spMkLst>
            <pc:docMk/>
            <pc:sldMk cId="2408210873" sldId="270"/>
            <ac:spMk id="4" creationId="{E922AF87-6503-48E0-90F2-3C0B573E3481}"/>
          </ac:spMkLst>
        </pc:spChg>
        <pc:spChg chg="add mod">
          <ac:chgData name="今井 優理" userId="7c7be187f1a3294f" providerId="LiveId" clId="{A45CBE7B-7054-4ABB-8C0D-D84179C57C97}" dt="2021-10-19T00:41:19.743" v="2741" actId="1076"/>
          <ac:spMkLst>
            <pc:docMk/>
            <pc:sldMk cId="2408210873" sldId="270"/>
            <ac:spMk id="7" creationId="{89E3C531-4973-4ACB-BCB8-00F2C2082603}"/>
          </ac:spMkLst>
        </pc:spChg>
        <pc:spChg chg="add del mod">
          <ac:chgData name="今井 優理" userId="7c7be187f1a3294f" providerId="LiveId" clId="{A45CBE7B-7054-4ABB-8C0D-D84179C57C97}" dt="2021-10-19T04:53:32.863" v="4104" actId="478"/>
          <ac:spMkLst>
            <pc:docMk/>
            <pc:sldMk cId="2408210873" sldId="270"/>
            <ac:spMk id="8" creationId="{2F82DF39-E22C-49EB-9654-7D35E37069DC}"/>
          </ac:spMkLst>
        </pc:spChg>
        <pc:spChg chg="add mod">
          <ac:chgData name="今井 優理" userId="7c7be187f1a3294f" providerId="LiveId" clId="{A45CBE7B-7054-4ABB-8C0D-D84179C57C97}" dt="2021-10-19T04:53:35.581" v="4108" actId="20577"/>
          <ac:spMkLst>
            <pc:docMk/>
            <pc:sldMk cId="2408210873" sldId="270"/>
            <ac:spMk id="9" creationId="{23C12244-CDB9-47FE-850A-D7BF55024662}"/>
          </ac:spMkLst>
        </pc:spChg>
        <pc:graphicFrameChg chg="add mod modGraphic">
          <ac:chgData name="今井 優理" userId="7c7be187f1a3294f" providerId="LiveId" clId="{A45CBE7B-7054-4ABB-8C0D-D84179C57C97}" dt="2021-11-18T05:04:28.463" v="5316" actId="14100"/>
          <ac:graphicFrameMkLst>
            <pc:docMk/>
            <pc:sldMk cId="2408210873" sldId="270"/>
            <ac:graphicFrameMk id="2" creationId="{E29A9335-96C6-4CA8-85E4-6661DCF13C59}"/>
          </ac:graphicFrameMkLst>
        </pc:graphicFrameChg>
        <pc:picChg chg="add mod modCrop">
          <ac:chgData name="今井 優理" userId="7c7be187f1a3294f" providerId="LiveId" clId="{A45CBE7B-7054-4ABB-8C0D-D84179C57C97}" dt="2021-10-19T00:41:14.890" v="2740" actId="1036"/>
          <ac:picMkLst>
            <pc:docMk/>
            <pc:sldMk cId="2408210873" sldId="270"/>
            <ac:picMk id="5" creationId="{1E596790-7240-4B8B-BCEE-1AB87917B745}"/>
          </ac:picMkLst>
        </pc:picChg>
        <pc:picChg chg="add del mod">
          <ac:chgData name="今井 優理" userId="7c7be187f1a3294f" providerId="LiveId" clId="{A45CBE7B-7054-4ABB-8C0D-D84179C57C97}" dt="2021-11-03T10:06:41.980" v="4471" actId="478"/>
          <ac:picMkLst>
            <pc:docMk/>
            <pc:sldMk cId="2408210873" sldId="270"/>
            <ac:picMk id="8" creationId="{4EF7A170-E570-4F9B-BD4E-D12D6262B0D0}"/>
          </ac:picMkLst>
        </pc:picChg>
        <pc:picChg chg="add mod">
          <ac:chgData name="今井 優理" userId="7c7be187f1a3294f" providerId="LiveId" clId="{A45CBE7B-7054-4ABB-8C0D-D84179C57C97}" dt="2021-10-19T00:40:15.109" v="2709" actId="1036"/>
          <ac:picMkLst>
            <pc:docMk/>
            <pc:sldMk cId="2408210873" sldId="270"/>
            <ac:picMk id="1026" creationId="{71BB08D4-74AF-49EA-B45B-94C554BCA15D}"/>
          </ac:picMkLst>
        </pc:picChg>
      </pc:sldChg>
      <pc:sldChg chg="new del">
        <pc:chgData name="今井 優理" userId="7c7be187f1a3294f" providerId="LiveId" clId="{A45CBE7B-7054-4ABB-8C0D-D84179C57C97}" dt="2021-10-19T00:03:57.999" v="2302" actId="2696"/>
        <pc:sldMkLst>
          <pc:docMk/>
          <pc:sldMk cId="1014347619" sldId="271"/>
        </pc:sldMkLst>
      </pc:sldChg>
      <pc:sldChg chg="addSp delSp modSp new del mod">
        <pc:chgData name="今井 優理" userId="7c7be187f1a3294f" providerId="LiveId" clId="{A45CBE7B-7054-4ABB-8C0D-D84179C57C97}" dt="2021-11-19T07:49:39.886" v="8312" actId="47"/>
        <pc:sldMkLst>
          <pc:docMk/>
          <pc:sldMk cId="1894938980" sldId="271"/>
        </pc:sldMkLst>
        <pc:spChg chg="add mod">
          <ac:chgData name="今井 優理" userId="7c7be187f1a3294f" providerId="LiveId" clId="{A45CBE7B-7054-4ABB-8C0D-D84179C57C97}" dt="2021-10-19T01:03:32.349" v="2900" actId="20577"/>
          <ac:spMkLst>
            <pc:docMk/>
            <pc:sldMk cId="1894938980" sldId="271"/>
            <ac:spMk id="3" creationId="{E343AEDE-74DE-476F-82E8-4A9AF3B0C5BE}"/>
          </ac:spMkLst>
        </pc:spChg>
        <pc:spChg chg="add mod">
          <ac:chgData name="今井 優理" userId="7c7be187f1a3294f" providerId="LiveId" clId="{A45CBE7B-7054-4ABB-8C0D-D84179C57C97}" dt="2021-10-19T01:58:49.357" v="3461" actId="1038"/>
          <ac:spMkLst>
            <pc:docMk/>
            <pc:sldMk cId="1894938980" sldId="271"/>
            <ac:spMk id="4" creationId="{BFC4255E-CA5E-4796-961F-D1FA6AE39C94}"/>
          </ac:spMkLst>
        </pc:spChg>
        <pc:spChg chg="add mod">
          <ac:chgData name="今井 優理" userId="7c7be187f1a3294f" providerId="LiveId" clId="{A45CBE7B-7054-4ABB-8C0D-D84179C57C97}" dt="2021-10-19T04:54:05.953" v="4122" actId="20577"/>
          <ac:spMkLst>
            <pc:docMk/>
            <pc:sldMk cId="1894938980" sldId="271"/>
            <ac:spMk id="5" creationId="{9C209F36-A47B-42FA-83E0-E8AAEC391BE3}"/>
          </ac:spMkLst>
        </pc:spChg>
        <pc:picChg chg="add del mod">
          <ac:chgData name="今井 優理" userId="7c7be187f1a3294f" providerId="LiveId" clId="{A45CBE7B-7054-4ABB-8C0D-D84179C57C97}" dt="2021-11-15T12:09:42.671" v="5233" actId="478"/>
          <ac:picMkLst>
            <pc:docMk/>
            <pc:sldMk cId="1894938980" sldId="271"/>
            <ac:picMk id="2" creationId="{9DA6B7FB-CEF2-428F-B276-D98D36AD9C89}"/>
          </ac:picMkLst>
        </pc:picChg>
      </pc:sldChg>
      <pc:sldChg chg="addSp delSp modSp add del mod ord">
        <pc:chgData name="今井 優理" userId="7c7be187f1a3294f" providerId="LiveId" clId="{A45CBE7B-7054-4ABB-8C0D-D84179C57C97}" dt="2021-11-21T09:33:49.681" v="10883" actId="2696"/>
        <pc:sldMkLst>
          <pc:docMk/>
          <pc:sldMk cId="3943932023" sldId="272"/>
        </pc:sldMkLst>
        <pc:spChg chg="mod">
          <ac:chgData name="今井 優理" userId="7c7be187f1a3294f" providerId="LiveId" clId="{A45CBE7B-7054-4ABB-8C0D-D84179C57C97}" dt="2021-10-19T01:28:13.203" v="3104" actId="1037"/>
          <ac:spMkLst>
            <pc:docMk/>
            <pc:sldMk cId="3943932023" sldId="272"/>
            <ac:spMk id="3" creationId="{C392E640-31F9-44CB-AFA4-B4DE5DFB8503}"/>
          </ac:spMkLst>
        </pc:spChg>
        <pc:spChg chg="add mod">
          <ac:chgData name="今井 優理" userId="7c7be187f1a3294f" providerId="LiveId" clId="{A45CBE7B-7054-4ABB-8C0D-D84179C57C97}" dt="2021-10-19T01:36:44.835" v="3164" actId="1076"/>
          <ac:spMkLst>
            <pc:docMk/>
            <pc:sldMk cId="3943932023" sldId="272"/>
            <ac:spMk id="5" creationId="{A0A99817-9B8F-4512-A8B9-BC08AFF7D5A1}"/>
          </ac:spMkLst>
        </pc:spChg>
        <pc:spChg chg="mod">
          <ac:chgData name="今井 優理" userId="7c7be187f1a3294f" providerId="LiveId" clId="{A45CBE7B-7054-4ABB-8C0D-D84179C57C97}" dt="2021-10-19T01:28:13.203" v="3104" actId="1037"/>
          <ac:spMkLst>
            <pc:docMk/>
            <pc:sldMk cId="3943932023" sldId="272"/>
            <ac:spMk id="6" creationId="{05534775-0374-47FB-9AA8-E0D4C7298D57}"/>
          </ac:spMkLst>
        </pc:spChg>
        <pc:spChg chg="add mod">
          <ac:chgData name="今井 優理" userId="7c7be187f1a3294f" providerId="LiveId" clId="{A45CBE7B-7054-4ABB-8C0D-D84179C57C97}" dt="2021-10-19T01:40:45.559" v="3260" actId="20577"/>
          <ac:spMkLst>
            <pc:docMk/>
            <pc:sldMk cId="3943932023" sldId="272"/>
            <ac:spMk id="11" creationId="{B0072A2A-437C-4103-880E-D904CA56458D}"/>
          </ac:spMkLst>
        </pc:spChg>
        <pc:spChg chg="add mod">
          <ac:chgData name="今井 優理" userId="7c7be187f1a3294f" providerId="LiveId" clId="{A45CBE7B-7054-4ABB-8C0D-D84179C57C97}" dt="2021-10-19T01:37:58.124" v="3179" actId="20577"/>
          <ac:spMkLst>
            <pc:docMk/>
            <pc:sldMk cId="3943932023" sldId="272"/>
            <ac:spMk id="12" creationId="{512B068C-84EB-4E66-9B8F-E0B1498478B6}"/>
          </ac:spMkLst>
        </pc:spChg>
        <pc:spChg chg="add mod">
          <ac:chgData name="今井 優理" userId="7c7be187f1a3294f" providerId="LiveId" clId="{A45CBE7B-7054-4ABB-8C0D-D84179C57C97}" dt="2021-10-19T01:38:10.058" v="3183" actId="20577"/>
          <ac:spMkLst>
            <pc:docMk/>
            <pc:sldMk cId="3943932023" sldId="272"/>
            <ac:spMk id="13" creationId="{DBEF288C-4B36-480F-A7B9-67ECB78F47B8}"/>
          </ac:spMkLst>
        </pc:spChg>
        <pc:spChg chg="add mod">
          <ac:chgData name="今井 優理" userId="7c7be187f1a3294f" providerId="LiveId" clId="{A45CBE7B-7054-4ABB-8C0D-D84179C57C97}" dt="2021-10-19T01:38:23.905" v="3189" actId="20577"/>
          <ac:spMkLst>
            <pc:docMk/>
            <pc:sldMk cId="3943932023" sldId="272"/>
            <ac:spMk id="14" creationId="{7F39C3C9-D55F-42C8-9828-B4CEBB91943E}"/>
          </ac:spMkLst>
        </pc:spChg>
        <pc:spChg chg="add mod">
          <ac:chgData name="今井 優理" userId="7c7be187f1a3294f" providerId="LiveId" clId="{A45CBE7B-7054-4ABB-8C0D-D84179C57C97}" dt="2021-10-19T04:54:24.040" v="4132" actId="20577"/>
          <ac:spMkLst>
            <pc:docMk/>
            <pc:sldMk cId="3943932023" sldId="272"/>
            <ac:spMk id="15" creationId="{F083D87E-BCDC-40E6-9903-ACD211F203AA}"/>
          </ac:spMkLst>
        </pc:spChg>
        <pc:graphicFrameChg chg="mod modGraphic">
          <ac:chgData name="今井 優理" userId="7c7be187f1a3294f" providerId="LiveId" clId="{A45CBE7B-7054-4ABB-8C0D-D84179C57C97}" dt="2021-10-19T01:37:50.086" v="3176" actId="1076"/>
          <ac:graphicFrameMkLst>
            <pc:docMk/>
            <pc:sldMk cId="3943932023" sldId="272"/>
            <ac:graphicFrameMk id="2" creationId="{88606C02-EF2A-4EE7-85CB-D95CAAB11037}"/>
          </ac:graphicFrameMkLst>
        </pc:graphicFrameChg>
        <pc:picChg chg="del">
          <ac:chgData name="今井 優理" userId="7c7be187f1a3294f" providerId="LiveId" clId="{A45CBE7B-7054-4ABB-8C0D-D84179C57C97}" dt="2021-10-19T01:27:22.970" v="3000" actId="478"/>
          <ac:picMkLst>
            <pc:docMk/>
            <pc:sldMk cId="3943932023" sldId="272"/>
            <ac:picMk id="8" creationId="{DB8EBD6A-3DF2-4189-9B08-045FA0F74CFD}"/>
          </ac:picMkLst>
        </pc:picChg>
        <pc:picChg chg="del">
          <ac:chgData name="今井 優理" userId="7c7be187f1a3294f" providerId="LiveId" clId="{A45CBE7B-7054-4ABB-8C0D-D84179C57C97}" dt="2021-10-19T01:27:22.970" v="3000" actId="478"/>
          <ac:picMkLst>
            <pc:docMk/>
            <pc:sldMk cId="3943932023" sldId="272"/>
            <ac:picMk id="10" creationId="{8F743937-2E4A-49A9-B072-6ABDA4D07DFF}"/>
          </ac:picMkLst>
        </pc:picChg>
        <pc:cxnChg chg="mod">
          <ac:chgData name="今井 優理" userId="7c7be187f1a3294f" providerId="LiveId" clId="{A45CBE7B-7054-4ABB-8C0D-D84179C57C97}" dt="2021-10-19T01:28:13.203" v="3104" actId="1037"/>
          <ac:cxnSpMkLst>
            <pc:docMk/>
            <pc:sldMk cId="3943932023" sldId="272"/>
            <ac:cxnSpMk id="4" creationId="{A7D03FDE-E762-44E6-AE1E-9D815645407E}"/>
          </ac:cxnSpMkLst>
        </pc:cxnChg>
        <pc:cxnChg chg="mod">
          <ac:chgData name="今井 優理" userId="7c7be187f1a3294f" providerId="LiveId" clId="{A45CBE7B-7054-4ABB-8C0D-D84179C57C97}" dt="2021-10-19T01:28:13.203" v="3104" actId="1037"/>
          <ac:cxnSpMkLst>
            <pc:docMk/>
            <pc:sldMk cId="3943932023" sldId="272"/>
            <ac:cxnSpMk id="7" creationId="{642C8755-C391-453B-BA01-7B1E55023981}"/>
          </ac:cxnSpMkLst>
        </pc:cxnChg>
      </pc:sldChg>
      <pc:sldChg chg="addSp delSp modSp new mod ord modNotesTx">
        <pc:chgData name="今井 優理" userId="7c7be187f1a3294f" providerId="LiveId" clId="{A45CBE7B-7054-4ABB-8C0D-D84179C57C97}" dt="2021-12-08T07:03:48.129" v="19499" actId="20577"/>
        <pc:sldMkLst>
          <pc:docMk/>
          <pc:sldMk cId="818750237" sldId="273"/>
        </pc:sldMkLst>
        <pc:spChg chg="add mod">
          <ac:chgData name="今井 優理" userId="7c7be187f1a3294f" providerId="LiveId" clId="{A45CBE7B-7054-4ABB-8C0D-D84179C57C97}" dt="2021-11-19T06:25:36.444" v="7979" actId="20577"/>
          <ac:spMkLst>
            <pc:docMk/>
            <pc:sldMk cId="818750237" sldId="273"/>
            <ac:spMk id="2" creationId="{A65E4BCB-5B8C-4A73-B465-39ECFDF1AA30}"/>
          </ac:spMkLst>
        </pc:spChg>
        <pc:spChg chg="add del mod">
          <ac:chgData name="今井 優理" userId="7c7be187f1a3294f" providerId="LiveId" clId="{A45CBE7B-7054-4ABB-8C0D-D84179C57C97}" dt="2021-11-19T06:29:22.736" v="7988" actId="478"/>
          <ac:spMkLst>
            <pc:docMk/>
            <pc:sldMk cId="818750237" sldId="273"/>
            <ac:spMk id="3" creationId="{DDD950B1-FB3E-47C0-9557-32FA1AE8A88D}"/>
          </ac:spMkLst>
        </pc:spChg>
        <pc:spChg chg="add del mod">
          <ac:chgData name="今井 優理" userId="7c7be187f1a3294f" providerId="LiveId" clId="{A45CBE7B-7054-4ABB-8C0D-D84179C57C97}" dt="2021-11-19T06:31:11.675" v="7993" actId="478"/>
          <ac:spMkLst>
            <pc:docMk/>
            <pc:sldMk cId="818750237" sldId="273"/>
            <ac:spMk id="5" creationId="{E0A90306-5FCF-4EFB-AF30-DFF46FF7D502}"/>
          </ac:spMkLst>
        </pc:spChg>
        <pc:spChg chg="add del mod ord">
          <ac:chgData name="今井 優理" userId="7c7be187f1a3294f" providerId="LiveId" clId="{A45CBE7B-7054-4ABB-8C0D-D84179C57C97}" dt="2021-11-19T06:33:59.331" v="8015" actId="478"/>
          <ac:spMkLst>
            <pc:docMk/>
            <pc:sldMk cId="818750237" sldId="273"/>
            <ac:spMk id="7" creationId="{A1326F81-728F-4795-8CCA-D151C29064D0}"/>
          </ac:spMkLst>
        </pc:spChg>
        <pc:spChg chg="add del mod">
          <ac:chgData name="今井 優理" userId="7c7be187f1a3294f" providerId="LiveId" clId="{A45CBE7B-7054-4ABB-8C0D-D84179C57C97}" dt="2021-11-19T06:33:59.331" v="8015" actId="478"/>
          <ac:spMkLst>
            <pc:docMk/>
            <pc:sldMk cId="818750237" sldId="273"/>
            <ac:spMk id="8" creationId="{23693997-3AA7-4593-9C67-CF8438D81AFE}"/>
          </ac:spMkLst>
        </pc:spChg>
        <pc:spChg chg="add del mod">
          <ac:chgData name="今井 優理" userId="7c7be187f1a3294f" providerId="LiveId" clId="{A45CBE7B-7054-4ABB-8C0D-D84179C57C97}" dt="2021-11-19T06:34:21.442" v="8018" actId="478"/>
          <ac:spMkLst>
            <pc:docMk/>
            <pc:sldMk cId="818750237" sldId="273"/>
            <ac:spMk id="9" creationId="{D31D0B31-3FF7-4404-A719-3C32A7A65CBE}"/>
          </ac:spMkLst>
        </pc:spChg>
        <pc:spChg chg="add del mod">
          <ac:chgData name="今井 優理" userId="7c7be187f1a3294f" providerId="LiveId" clId="{A45CBE7B-7054-4ABB-8C0D-D84179C57C97}" dt="2021-11-19T06:37:31.120" v="8029" actId="478"/>
          <ac:spMkLst>
            <pc:docMk/>
            <pc:sldMk cId="818750237" sldId="273"/>
            <ac:spMk id="10" creationId="{C46386CD-B30C-4D49-B17A-6DBB98EC6FED}"/>
          </ac:spMkLst>
        </pc:spChg>
        <pc:spChg chg="add del mod">
          <ac:chgData name="今井 優理" userId="7c7be187f1a3294f" providerId="LiveId" clId="{A45CBE7B-7054-4ABB-8C0D-D84179C57C97}" dt="2021-11-19T06:37:32.849" v="8030" actId="478"/>
          <ac:spMkLst>
            <pc:docMk/>
            <pc:sldMk cId="818750237" sldId="273"/>
            <ac:spMk id="11" creationId="{4BD38E27-D014-4B0D-A7A4-F6A978B37E36}"/>
          </ac:spMkLst>
        </pc:spChg>
        <pc:spChg chg="add del mod">
          <ac:chgData name="今井 優理" userId="7c7be187f1a3294f" providerId="LiveId" clId="{A45CBE7B-7054-4ABB-8C0D-D84179C57C97}" dt="2021-11-03T10:50:39.362" v="4935" actId="478"/>
          <ac:spMkLst>
            <pc:docMk/>
            <pc:sldMk cId="818750237" sldId="273"/>
            <ac:spMk id="11" creationId="{59F84E86-F971-444A-BE8F-170741F99683}"/>
          </ac:spMkLst>
        </pc:spChg>
        <pc:spChg chg="add del mod">
          <ac:chgData name="今井 優理" userId="7c7be187f1a3294f" providerId="LiveId" clId="{A45CBE7B-7054-4ABB-8C0D-D84179C57C97}" dt="2021-11-03T10:50:47.085" v="4937" actId="478"/>
          <ac:spMkLst>
            <pc:docMk/>
            <pc:sldMk cId="818750237" sldId="273"/>
            <ac:spMk id="12" creationId="{D7EDC571-5414-440C-8BDE-9B008B2EC3C6}"/>
          </ac:spMkLst>
        </pc:spChg>
        <pc:spChg chg="add del mod">
          <ac:chgData name="今井 優理" userId="7c7be187f1a3294f" providerId="LiveId" clId="{A45CBE7B-7054-4ABB-8C0D-D84179C57C97}" dt="2021-11-19T06:37:35.128" v="8031" actId="478"/>
          <ac:spMkLst>
            <pc:docMk/>
            <pc:sldMk cId="818750237" sldId="273"/>
            <ac:spMk id="12" creationId="{E5AB88AF-E921-4172-AFAE-0AEFA23768A9}"/>
          </ac:spMkLst>
        </pc:spChg>
        <pc:spChg chg="add del mod topLvl">
          <ac:chgData name="今井 優理" userId="7c7be187f1a3294f" providerId="LiveId" clId="{A45CBE7B-7054-4ABB-8C0D-D84179C57C97}" dt="2021-11-03T10:50:56.368" v="4939" actId="478"/>
          <ac:spMkLst>
            <pc:docMk/>
            <pc:sldMk cId="818750237" sldId="273"/>
            <ac:spMk id="14" creationId="{941AF221-FACC-4C47-B607-A3525C8AE682}"/>
          </ac:spMkLst>
        </pc:spChg>
        <pc:spChg chg="add del mod">
          <ac:chgData name="今井 優理" userId="7c7be187f1a3294f" providerId="LiveId" clId="{A45CBE7B-7054-4ABB-8C0D-D84179C57C97}" dt="2021-11-18T05:01:18.524" v="5312" actId="478"/>
          <ac:spMkLst>
            <pc:docMk/>
            <pc:sldMk cId="818750237" sldId="273"/>
            <ac:spMk id="15" creationId="{87ECDFA7-841A-498B-8F7D-D3DFE4C11955}"/>
          </ac:spMkLst>
        </pc:spChg>
        <pc:spChg chg="add mod">
          <ac:chgData name="今井 優理" userId="7c7be187f1a3294f" providerId="LiveId" clId="{A45CBE7B-7054-4ABB-8C0D-D84179C57C97}" dt="2021-12-08T02:46:33.403" v="18190" actId="20577"/>
          <ac:spMkLst>
            <pc:docMk/>
            <pc:sldMk cId="818750237" sldId="273"/>
            <ac:spMk id="17" creationId="{D92E30D8-2E35-4895-AA52-3986BB1E8F95}"/>
          </ac:spMkLst>
        </pc:spChg>
        <pc:spChg chg="add mod">
          <ac:chgData name="今井 優理" userId="7c7be187f1a3294f" providerId="LiveId" clId="{A45CBE7B-7054-4ABB-8C0D-D84179C57C97}" dt="2021-11-21T09:58:44.735" v="11059" actId="1582"/>
          <ac:spMkLst>
            <pc:docMk/>
            <pc:sldMk cId="818750237" sldId="273"/>
            <ac:spMk id="23" creationId="{329255CB-0EFE-4A11-9F8F-CE3EB466DE8D}"/>
          </ac:spMkLst>
        </pc:spChg>
        <pc:spChg chg="add del mod topLvl">
          <ac:chgData name="今井 優理" userId="7c7be187f1a3294f" providerId="LiveId" clId="{A45CBE7B-7054-4ABB-8C0D-D84179C57C97}" dt="2021-11-19T07:45:01.520" v="8205" actId="478"/>
          <ac:spMkLst>
            <pc:docMk/>
            <pc:sldMk cId="818750237" sldId="273"/>
            <ac:spMk id="25" creationId="{772697D0-A74F-4D14-A560-75B06A908CBD}"/>
          </ac:spMkLst>
        </pc:spChg>
        <pc:spChg chg="add del mod">
          <ac:chgData name="今井 優理" userId="7c7be187f1a3294f" providerId="LiveId" clId="{A45CBE7B-7054-4ABB-8C0D-D84179C57C97}" dt="2021-11-19T07:45:09.624" v="8208" actId="478"/>
          <ac:spMkLst>
            <pc:docMk/>
            <pc:sldMk cId="818750237" sldId="273"/>
            <ac:spMk id="27" creationId="{C2ADB7DA-0CCB-4756-9DEA-E8CDAE9E382C}"/>
          </ac:spMkLst>
        </pc:spChg>
        <pc:spChg chg="add mod">
          <ac:chgData name="今井 優理" userId="7c7be187f1a3294f" providerId="LiveId" clId="{A45CBE7B-7054-4ABB-8C0D-D84179C57C97}" dt="2021-11-21T09:58:36.474" v="11058" actId="1582"/>
          <ac:spMkLst>
            <pc:docMk/>
            <pc:sldMk cId="818750237" sldId="273"/>
            <ac:spMk id="28" creationId="{CA6E6E57-E489-4F71-8FC9-75725435994C}"/>
          </ac:spMkLst>
        </pc:spChg>
        <pc:spChg chg="add mod">
          <ac:chgData name="今井 優理" userId="7c7be187f1a3294f" providerId="LiveId" clId="{A45CBE7B-7054-4ABB-8C0D-D84179C57C97}" dt="2021-11-19T10:05:50.673" v="8529" actId="207"/>
          <ac:spMkLst>
            <pc:docMk/>
            <pc:sldMk cId="818750237" sldId="273"/>
            <ac:spMk id="30" creationId="{EF148FC4-6008-4F48-8847-47B064CC7ABB}"/>
          </ac:spMkLst>
        </pc:spChg>
        <pc:spChg chg="add mod">
          <ac:chgData name="今井 優理" userId="7c7be187f1a3294f" providerId="LiveId" clId="{A45CBE7B-7054-4ABB-8C0D-D84179C57C97}" dt="2021-11-19T10:06:03.156" v="8530" actId="1076"/>
          <ac:spMkLst>
            <pc:docMk/>
            <pc:sldMk cId="818750237" sldId="273"/>
            <ac:spMk id="31" creationId="{EBDF86DA-EFBE-414B-BE8E-8FB39270DF94}"/>
          </ac:spMkLst>
        </pc:spChg>
        <pc:spChg chg="add mod">
          <ac:chgData name="今井 優理" userId="7c7be187f1a3294f" providerId="LiveId" clId="{A45CBE7B-7054-4ABB-8C0D-D84179C57C97}" dt="2021-11-19T10:06:57.312" v="8538" actId="1076"/>
          <ac:spMkLst>
            <pc:docMk/>
            <pc:sldMk cId="818750237" sldId="273"/>
            <ac:spMk id="32" creationId="{63FC97DD-D0E6-4CB4-A89F-997832444238}"/>
          </ac:spMkLst>
        </pc:spChg>
        <pc:spChg chg="add mod">
          <ac:chgData name="今井 優理" userId="7c7be187f1a3294f" providerId="LiveId" clId="{A45CBE7B-7054-4ABB-8C0D-D84179C57C97}" dt="2021-11-19T10:08:50.493" v="8571" actId="1076"/>
          <ac:spMkLst>
            <pc:docMk/>
            <pc:sldMk cId="818750237" sldId="273"/>
            <ac:spMk id="33" creationId="{3CE9228A-2F8B-44DD-9735-342B893756B1}"/>
          </ac:spMkLst>
        </pc:spChg>
        <pc:spChg chg="add del mod">
          <ac:chgData name="今井 優理" userId="7c7be187f1a3294f" providerId="LiveId" clId="{A45CBE7B-7054-4ABB-8C0D-D84179C57C97}" dt="2021-11-22T11:30:45.974" v="16806" actId="478"/>
          <ac:spMkLst>
            <pc:docMk/>
            <pc:sldMk cId="818750237" sldId="273"/>
            <ac:spMk id="61" creationId="{E85EEC36-FE54-42E1-A51F-1659E6427533}"/>
          </ac:spMkLst>
        </pc:spChg>
        <pc:spChg chg="add mod">
          <ac:chgData name="今井 優理" userId="7c7be187f1a3294f" providerId="LiveId" clId="{A45CBE7B-7054-4ABB-8C0D-D84179C57C97}" dt="2021-12-08T04:10:37.728" v="18227" actId="20577"/>
          <ac:spMkLst>
            <pc:docMk/>
            <pc:sldMk cId="818750237" sldId="273"/>
            <ac:spMk id="62" creationId="{CF1EEDBB-7CA9-4F70-8A38-3AB36D57541A}"/>
          </ac:spMkLst>
        </pc:spChg>
        <pc:grpChg chg="add del mod">
          <ac:chgData name="今井 優理" userId="7c7be187f1a3294f" providerId="LiveId" clId="{A45CBE7B-7054-4ABB-8C0D-D84179C57C97}" dt="2021-11-03T10:50:47.085" v="4937" actId="478"/>
          <ac:grpSpMkLst>
            <pc:docMk/>
            <pc:sldMk cId="818750237" sldId="273"/>
            <ac:grpSpMk id="13" creationId="{6213B00F-C999-4428-A9FD-FE2FE05B3F93}"/>
          </ac:grpSpMkLst>
        </pc:grpChg>
        <pc:grpChg chg="add del mod">
          <ac:chgData name="今井 優理" userId="7c7be187f1a3294f" providerId="LiveId" clId="{A45CBE7B-7054-4ABB-8C0D-D84179C57C97}" dt="2021-11-03T10:50:53.312" v="4938" actId="165"/>
          <ac:grpSpMkLst>
            <pc:docMk/>
            <pc:sldMk cId="818750237" sldId="273"/>
            <ac:grpSpMk id="16" creationId="{660CA3AD-8082-4C5B-A621-A4DFBDE85A96}"/>
          </ac:grpSpMkLst>
        </pc:grpChg>
        <pc:grpChg chg="add mod">
          <ac:chgData name="今井 優理" userId="7c7be187f1a3294f" providerId="LiveId" clId="{A45CBE7B-7054-4ABB-8C0D-D84179C57C97}" dt="2021-11-19T10:03:52.672" v="8513" actId="1076"/>
          <ac:grpSpMkLst>
            <pc:docMk/>
            <pc:sldMk cId="818750237" sldId="273"/>
            <ac:grpSpMk id="24" creationId="{07549616-A0B2-4A8B-AD18-4E8D3E4BBF87}"/>
          </ac:grpSpMkLst>
        </pc:grpChg>
        <pc:grpChg chg="add del mod">
          <ac:chgData name="今井 優理" userId="7c7be187f1a3294f" providerId="LiveId" clId="{A45CBE7B-7054-4ABB-8C0D-D84179C57C97}" dt="2021-11-19T07:45:01.520" v="8205" actId="478"/>
          <ac:grpSpMkLst>
            <pc:docMk/>
            <pc:sldMk cId="818750237" sldId="273"/>
            <ac:grpSpMk id="26" creationId="{829C4813-41D0-4024-8164-C6E0887A0D12}"/>
          </ac:grpSpMkLst>
        </pc:grpChg>
        <pc:grpChg chg="add mod">
          <ac:chgData name="今井 優理" userId="7c7be187f1a3294f" providerId="LiveId" clId="{A45CBE7B-7054-4ABB-8C0D-D84179C57C97}" dt="2021-11-19T10:03:48.400" v="8512" actId="1076"/>
          <ac:grpSpMkLst>
            <pc:docMk/>
            <pc:sldMk cId="818750237" sldId="273"/>
            <ac:grpSpMk id="29" creationId="{EF7E500F-7738-4B31-9DD0-8301C4E8A5C7}"/>
          </ac:grpSpMkLst>
        </pc:grpChg>
        <pc:picChg chg="add del mod topLvl">
          <ac:chgData name="今井 優理" userId="7c7be187f1a3294f" providerId="LiveId" clId="{A45CBE7B-7054-4ABB-8C0D-D84179C57C97}" dt="2021-11-19T07:34:21.032" v="8144" actId="478"/>
          <ac:picMkLst>
            <pc:docMk/>
            <pc:sldMk cId="818750237" sldId="273"/>
            <ac:picMk id="4" creationId="{DE7D5BA6-5558-4788-B3DC-F14EC0C097DE}"/>
          </ac:picMkLst>
        </pc:picChg>
        <pc:picChg chg="add del mod">
          <ac:chgData name="今井 優理" userId="7c7be187f1a3294f" providerId="LiveId" clId="{A45CBE7B-7054-4ABB-8C0D-D84179C57C97}" dt="2021-11-19T07:35:05.042" v="8152" actId="478"/>
          <ac:picMkLst>
            <pc:docMk/>
            <pc:sldMk cId="818750237" sldId="273"/>
            <ac:picMk id="6" creationId="{3A25ABAC-C063-4E95-A787-80E28C588338}"/>
          </ac:picMkLst>
        </pc:picChg>
        <pc:picChg chg="add del mod modCrop">
          <ac:chgData name="今井 優理" userId="7c7be187f1a3294f" providerId="LiveId" clId="{A45CBE7B-7054-4ABB-8C0D-D84179C57C97}" dt="2021-11-03T10:50:35.899" v="4934" actId="478"/>
          <ac:picMkLst>
            <pc:docMk/>
            <pc:sldMk cId="818750237" sldId="273"/>
            <ac:picMk id="8" creationId="{7B2D1061-B3D7-4E53-BB00-A00C28749CA0}"/>
          </ac:picMkLst>
        </pc:picChg>
        <pc:picChg chg="add del mod modCrop">
          <ac:chgData name="今井 優理" userId="7c7be187f1a3294f" providerId="LiveId" clId="{A45CBE7B-7054-4ABB-8C0D-D84179C57C97}" dt="2021-11-03T10:50:41.998" v="4936" actId="478"/>
          <ac:picMkLst>
            <pc:docMk/>
            <pc:sldMk cId="818750237" sldId="273"/>
            <ac:picMk id="10" creationId="{6917725C-BC5A-4C72-855B-EC8CF8A9D9E8}"/>
          </ac:picMkLst>
        </pc:picChg>
        <pc:picChg chg="add mod">
          <ac:chgData name="今井 優理" userId="7c7be187f1a3294f" providerId="LiveId" clId="{A45CBE7B-7054-4ABB-8C0D-D84179C57C97}" dt="2021-11-19T10:01:48.170" v="8496" actId="1076"/>
          <ac:picMkLst>
            <pc:docMk/>
            <pc:sldMk cId="818750237" sldId="273"/>
            <ac:picMk id="14" creationId="{0181BB1D-4F5F-4F71-9B86-D198D3052319}"/>
          </ac:picMkLst>
        </pc:picChg>
        <pc:picChg chg="add del mod">
          <ac:chgData name="今井 優理" userId="7c7be187f1a3294f" providerId="LiveId" clId="{A45CBE7B-7054-4ABB-8C0D-D84179C57C97}" dt="2021-11-19T07:34:25.940" v="8146" actId="478"/>
          <ac:picMkLst>
            <pc:docMk/>
            <pc:sldMk cId="818750237" sldId="273"/>
            <ac:picMk id="16" creationId="{CB732776-0EEA-40CA-A11A-8FE0ED86D4B1}"/>
          </ac:picMkLst>
        </pc:picChg>
        <pc:picChg chg="add mod modCrop">
          <ac:chgData name="今井 優理" userId="7c7be187f1a3294f" providerId="LiveId" clId="{A45CBE7B-7054-4ABB-8C0D-D84179C57C97}" dt="2021-11-19T10:01:43.976" v="8495" actId="1076"/>
          <ac:picMkLst>
            <pc:docMk/>
            <pc:sldMk cId="818750237" sldId="273"/>
            <ac:picMk id="19" creationId="{FA5576B2-199B-481C-9DE4-38A8948C4ED5}"/>
          </ac:picMkLst>
        </pc:picChg>
        <pc:picChg chg="add mod modCrop">
          <ac:chgData name="今井 優理" userId="7c7be187f1a3294f" providerId="LiveId" clId="{A45CBE7B-7054-4ABB-8C0D-D84179C57C97}" dt="2021-11-19T07:43:37.309" v="8188" actId="164"/>
          <ac:picMkLst>
            <pc:docMk/>
            <pc:sldMk cId="818750237" sldId="273"/>
            <ac:picMk id="20" creationId="{8149745A-FB65-4B01-950D-97908CCB3428}"/>
          </ac:picMkLst>
        </pc:picChg>
        <pc:picChg chg="add mod topLvl modCrop">
          <ac:chgData name="今井 優理" userId="7c7be187f1a3294f" providerId="LiveId" clId="{A45CBE7B-7054-4ABB-8C0D-D84179C57C97}" dt="2021-11-21T09:58:27.495" v="11055" actId="208"/>
          <ac:picMkLst>
            <pc:docMk/>
            <pc:sldMk cId="818750237" sldId="273"/>
            <ac:picMk id="22" creationId="{D1C6A082-7EB3-4473-B21E-EDDD1F994406}"/>
          </ac:picMkLst>
        </pc:picChg>
        <pc:cxnChg chg="add del mod">
          <ac:chgData name="今井 優理" userId="7c7be187f1a3294f" providerId="LiveId" clId="{A45CBE7B-7054-4ABB-8C0D-D84179C57C97}" dt="2021-11-19T10:06:49.394" v="8537" actId="478"/>
          <ac:cxnSpMkLst>
            <pc:docMk/>
            <pc:sldMk cId="818750237" sldId="273"/>
            <ac:cxnSpMk id="35" creationId="{765C0B02-1041-442E-BB0F-E96BBFD9844B}"/>
          </ac:cxnSpMkLst>
        </pc:cxnChg>
        <pc:cxnChg chg="add del mod">
          <ac:chgData name="今井 優理" userId="7c7be187f1a3294f" providerId="LiveId" clId="{A45CBE7B-7054-4ABB-8C0D-D84179C57C97}" dt="2021-11-19T10:07:38.488" v="8546" actId="478"/>
          <ac:cxnSpMkLst>
            <pc:docMk/>
            <pc:sldMk cId="818750237" sldId="273"/>
            <ac:cxnSpMk id="38" creationId="{CA3BEB25-76A0-4A75-A1E4-2040DE357A18}"/>
          </ac:cxnSpMkLst>
        </pc:cxnChg>
        <pc:cxnChg chg="add del mod">
          <ac:chgData name="今井 優理" userId="7c7be187f1a3294f" providerId="LiveId" clId="{A45CBE7B-7054-4ABB-8C0D-D84179C57C97}" dt="2021-11-19T10:04:14.484" v="8517" actId="478"/>
          <ac:cxnSpMkLst>
            <pc:docMk/>
            <pc:sldMk cId="818750237" sldId="273"/>
            <ac:cxnSpMk id="40" creationId="{F3E52551-1C77-4540-9575-187337D8881C}"/>
          </ac:cxnSpMkLst>
        </pc:cxnChg>
        <pc:cxnChg chg="add del mod">
          <ac:chgData name="今井 優理" userId="7c7be187f1a3294f" providerId="LiveId" clId="{A45CBE7B-7054-4ABB-8C0D-D84179C57C97}" dt="2021-11-19T10:05:16.958" v="8523" actId="478"/>
          <ac:cxnSpMkLst>
            <pc:docMk/>
            <pc:sldMk cId="818750237" sldId="273"/>
            <ac:cxnSpMk id="42" creationId="{D7D4CC2B-6889-4076-BAEE-7475A08D666C}"/>
          </ac:cxnSpMkLst>
        </pc:cxnChg>
        <pc:cxnChg chg="add mod">
          <ac:chgData name="今井 優理" userId="7c7be187f1a3294f" providerId="LiveId" clId="{A45CBE7B-7054-4ABB-8C0D-D84179C57C97}" dt="2021-11-19T10:05:13.195" v="8522" actId="208"/>
          <ac:cxnSpMkLst>
            <pc:docMk/>
            <pc:sldMk cId="818750237" sldId="273"/>
            <ac:cxnSpMk id="49" creationId="{F46A786D-6A08-4E58-AF61-562D6A7831F4}"/>
          </ac:cxnSpMkLst>
        </pc:cxnChg>
        <pc:cxnChg chg="add mod">
          <ac:chgData name="今井 優理" userId="7c7be187f1a3294f" providerId="LiveId" clId="{A45CBE7B-7054-4ABB-8C0D-D84179C57C97}" dt="2021-11-19T10:06:08.579" v="8531" actId="14100"/>
          <ac:cxnSpMkLst>
            <pc:docMk/>
            <pc:sldMk cId="818750237" sldId="273"/>
            <ac:cxnSpMk id="51" creationId="{0379207E-FB28-409F-9533-33D9D4A2E9BD}"/>
          </ac:cxnSpMkLst>
        </pc:cxnChg>
        <pc:cxnChg chg="add mod">
          <ac:chgData name="今井 優理" userId="7c7be187f1a3294f" providerId="LiveId" clId="{A45CBE7B-7054-4ABB-8C0D-D84179C57C97}" dt="2021-11-19T10:07:15.859" v="8541" actId="1582"/>
          <ac:cxnSpMkLst>
            <pc:docMk/>
            <pc:sldMk cId="818750237" sldId="273"/>
            <ac:cxnSpMk id="55" creationId="{DDC63B25-829F-4ADA-B4CB-FDD3C05E9B6F}"/>
          </ac:cxnSpMkLst>
        </pc:cxnChg>
        <pc:cxnChg chg="add del mod">
          <ac:chgData name="今井 優理" userId="7c7be187f1a3294f" providerId="LiveId" clId="{A45CBE7B-7054-4ABB-8C0D-D84179C57C97}" dt="2021-11-19T10:08:31.780" v="8568" actId="478"/>
          <ac:cxnSpMkLst>
            <pc:docMk/>
            <pc:sldMk cId="818750237" sldId="273"/>
            <ac:cxnSpMk id="57" creationId="{BA54C357-CE1D-4B99-AACE-77BFF367D5DF}"/>
          </ac:cxnSpMkLst>
        </pc:cxnChg>
        <pc:cxnChg chg="add mod">
          <ac:chgData name="今井 優理" userId="7c7be187f1a3294f" providerId="LiveId" clId="{A45CBE7B-7054-4ABB-8C0D-D84179C57C97}" dt="2021-11-19T10:08:50.493" v="8571" actId="1076"/>
          <ac:cxnSpMkLst>
            <pc:docMk/>
            <pc:sldMk cId="818750237" sldId="273"/>
            <ac:cxnSpMk id="60" creationId="{B98E0DE4-FCBC-4467-A559-A1C2F06664E3}"/>
          </ac:cxnSpMkLst>
        </pc:cxnChg>
      </pc:sldChg>
      <pc:sldChg chg="addSp delSp modSp new mod modNotesTx">
        <pc:chgData name="今井 優理" userId="7c7be187f1a3294f" providerId="LiveId" clId="{A45CBE7B-7054-4ABB-8C0D-D84179C57C97}" dt="2021-12-08T07:34:36.926" v="20340" actId="20577"/>
        <pc:sldMkLst>
          <pc:docMk/>
          <pc:sldMk cId="1223062156" sldId="274"/>
        </pc:sldMkLst>
        <pc:spChg chg="add mod">
          <ac:chgData name="今井 優理" userId="7c7be187f1a3294f" providerId="LiveId" clId="{A45CBE7B-7054-4ABB-8C0D-D84179C57C97}" dt="2021-12-08T07:34:36.926" v="20340" actId="20577"/>
          <ac:spMkLst>
            <pc:docMk/>
            <pc:sldMk cId="1223062156" sldId="274"/>
            <ac:spMk id="2" creationId="{4DE3E993-7F58-4114-B671-5BD3158DD213}"/>
          </ac:spMkLst>
        </pc:spChg>
        <pc:spChg chg="add del mod">
          <ac:chgData name="今井 優理" userId="7c7be187f1a3294f" providerId="LiveId" clId="{A45CBE7B-7054-4ABB-8C0D-D84179C57C97}" dt="2021-10-19T02:57:27.770" v="3623"/>
          <ac:spMkLst>
            <pc:docMk/>
            <pc:sldMk cId="1223062156" sldId="274"/>
            <ac:spMk id="3" creationId="{D0BB4056-5CC9-4C0B-AC44-9DB3914EEED2}"/>
          </ac:spMkLst>
        </pc:spChg>
        <pc:spChg chg="add mod">
          <ac:chgData name="今井 優理" userId="7c7be187f1a3294f" providerId="LiveId" clId="{A45CBE7B-7054-4ABB-8C0D-D84179C57C97}" dt="2021-12-08T07:32:27.349" v="20306" actId="20577"/>
          <ac:spMkLst>
            <pc:docMk/>
            <pc:sldMk cId="1223062156" sldId="274"/>
            <ac:spMk id="4" creationId="{92F5B757-79B8-4A52-B1B9-909BC5A48CBF}"/>
          </ac:spMkLst>
        </pc:spChg>
        <pc:spChg chg="add mod">
          <ac:chgData name="今井 優理" userId="7c7be187f1a3294f" providerId="LiveId" clId="{A45CBE7B-7054-4ABB-8C0D-D84179C57C97}" dt="2021-12-08T07:33:03.707" v="20311" actId="20577"/>
          <ac:spMkLst>
            <pc:docMk/>
            <pc:sldMk cId="1223062156" sldId="274"/>
            <ac:spMk id="5" creationId="{30FEE12F-1DE3-4ECC-A351-1D9FFF9BDC42}"/>
          </ac:spMkLst>
        </pc:spChg>
      </pc:sldChg>
      <pc:sldChg chg="addSp delSp modSp new del mod">
        <pc:chgData name="今井 優理" userId="7c7be187f1a3294f" providerId="LiveId" clId="{A45CBE7B-7054-4ABB-8C0D-D84179C57C97}" dt="2021-11-19T07:50:02.736" v="8317" actId="47"/>
        <pc:sldMkLst>
          <pc:docMk/>
          <pc:sldMk cId="2972663796" sldId="275"/>
        </pc:sldMkLst>
        <pc:spChg chg="add mod">
          <ac:chgData name="今井 優理" userId="7c7be187f1a3294f" providerId="LiveId" clId="{A45CBE7B-7054-4ABB-8C0D-D84179C57C97}" dt="2021-10-19T04:07:50.090" v="3854"/>
          <ac:spMkLst>
            <pc:docMk/>
            <pc:sldMk cId="2972663796" sldId="275"/>
            <ac:spMk id="8" creationId="{361DA1CE-54DC-4702-B7F6-1A263FB35ADC}"/>
          </ac:spMkLst>
        </pc:spChg>
        <pc:spChg chg="add del mod">
          <ac:chgData name="今井 優理" userId="7c7be187f1a3294f" providerId="LiveId" clId="{A45CBE7B-7054-4ABB-8C0D-D84179C57C97}" dt="2021-10-19T04:52:03.488" v="4084" actId="478"/>
          <ac:spMkLst>
            <pc:docMk/>
            <pc:sldMk cId="2972663796" sldId="275"/>
            <ac:spMk id="9" creationId="{731C6437-EE17-4F6E-A37B-2C324F6500D7}"/>
          </ac:spMkLst>
        </pc:spChg>
        <pc:spChg chg="add mod">
          <ac:chgData name="今井 優理" userId="7c7be187f1a3294f" providerId="LiveId" clId="{A45CBE7B-7054-4ABB-8C0D-D84179C57C97}" dt="2021-10-19T04:54:46.557" v="4146" actId="20577"/>
          <ac:spMkLst>
            <pc:docMk/>
            <pc:sldMk cId="2972663796" sldId="275"/>
            <ac:spMk id="10" creationId="{E2DBBAF2-E45D-45AE-B5B8-7C5C77EF1A84}"/>
          </ac:spMkLst>
        </pc:spChg>
        <pc:picChg chg="add del mod">
          <ac:chgData name="今井 優理" userId="7c7be187f1a3294f" providerId="LiveId" clId="{A45CBE7B-7054-4ABB-8C0D-D84179C57C97}" dt="2021-10-19T04:06:26.155" v="3844" actId="21"/>
          <ac:picMkLst>
            <pc:docMk/>
            <pc:sldMk cId="2972663796" sldId="275"/>
            <ac:picMk id="3" creationId="{6ED56D00-4DF0-42DB-83A8-84B7A04B33E6}"/>
          </ac:picMkLst>
        </pc:picChg>
        <pc:picChg chg="add mod">
          <ac:chgData name="今井 優理" userId="7c7be187f1a3294f" providerId="LiveId" clId="{A45CBE7B-7054-4ABB-8C0D-D84179C57C97}" dt="2021-10-19T04:52:06.356" v="4085" actId="1076"/>
          <ac:picMkLst>
            <pc:docMk/>
            <pc:sldMk cId="2972663796" sldId="275"/>
            <ac:picMk id="5" creationId="{1A61B617-B4A3-4643-A8ED-19BA2047F4EC}"/>
          </ac:picMkLst>
        </pc:picChg>
        <pc:picChg chg="add del mod">
          <ac:chgData name="今井 優理" userId="7c7be187f1a3294f" providerId="LiveId" clId="{A45CBE7B-7054-4ABB-8C0D-D84179C57C97}" dt="2021-10-19T04:06:18.394" v="3842" actId="21"/>
          <ac:picMkLst>
            <pc:docMk/>
            <pc:sldMk cId="2972663796" sldId="275"/>
            <ac:picMk id="7" creationId="{41F7D123-0992-4A0F-935D-72D1D5B4D508}"/>
          </ac:picMkLst>
        </pc:picChg>
      </pc:sldChg>
      <pc:sldChg chg="addSp delSp modSp add mod ord modAnim modNotesTx">
        <pc:chgData name="今井 優理" userId="7c7be187f1a3294f" providerId="LiveId" clId="{A45CBE7B-7054-4ABB-8C0D-D84179C57C97}" dt="2021-12-08T07:00:57.669" v="19377" actId="20577"/>
        <pc:sldMkLst>
          <pc:docMk/>
          <pc:sldMk cId="2837215529" sldId="276"/>
        </pc:sldMkLst>
        <pc:spChg chg="add del mod ord">
          <ac:chgData name="今井 優理" userId="7c7be187f1a3294f" providerId="LiveId" clId="{A45CBE7B-7054-4ABB-8C0D-D84179C57C97}" dt="2021-11-19T07:32:13.684" v="8082" actId="478"/>
          <ac:spMkLst>
            <pc:docMk/>
            <pc:sldMk cId="2837215529" sldId="276"/>
            <ac:spMk id="3" creationId="{88C06998-AEED-4AA1-9638-65DD5C9B5022}"/>
          </ac:spMkLst>
        </pc:spChg>
        <pc:spChg chg="add mod">
          <ac:chgData name="今井 優理" userId="7c7be187f1a3294f" providerId="LiveId" clId="{A45CBE7B-7054-4ABB-8C0D-D84179C57C97}" dt="2021-11-19T06:23:20.076" v="7946" actId="164"/>
          <ac:spMkLst>
            <pc:docMk/>
            <pc:sldMk cId="2837215529" sldId="276"/>
            <ac:spMk id="4" creationId="{3C1503C4-0FE3-4766-BC0C-BE9D333200DE}"/>
          </ac:spMkLst>
        </pc:spChg>
        <pc:spChg chg="add mod">
          <ac:chgData name="今井 優理" userId="7c7be187f1a3294f" providerId="LiveId" clId="{A45CBE7B-7054-4ABB-8C0D-D84179C57C97}" dt="2021-11-21T15:29:37.283" v="11130" actId="20577"/>
          <ac:spMkLst>
            <pc:docMk/>
            <pc:sldMk cId="2837215529" sldId="276"/>
            <ac:spMk id="5" creationId="{210CE0A4-BB23-46F5-B5D3-ECC87FFB5F1B}"/>
          </ac:spMkLst>
        </pc:spChg>
        <pc:spChg chg="add mod">
          <ac:chgData name="今井 優理" userId="7c7be187f1a3294f" providerId="LiveId" clId="{A45CBE7B-7054-4ABB-8C0D-D84179C57C97}" dt="2021-11-19T06:17:55.770" v="7718" actId="164"/>
          <ac:spMkLst>
            <pc:docMk/>
            <pc:sldMk cId="2837215529" sldId="276"/>
            <ac:spMk id="7" creationId="{9C7211DC-B7D1-43B4-8DB0-9B88A37B96F7}"/>
          </ac:spMkLst>
        </pc:spChg>
        <pc:spChg chg="add mod">
          <ac:chgData name="今井 優理" userId="7c7be187f1a3294f" providerId="LiveId" clId="{A45CBE7B-7054-4ABB-8C0D-D84179C57C97}" dt="2021-11-22T03:25:14.656" v="16237" actId="1037"/>
          <ac:spMkLst>
            <pc:docMk/>
            <pc:sldMk cId="2837215529" sldId="276"/>
            <ac:spMk id="8" creationId="{B6B18869-8F84-4810-AC98-32FD593897B5}"/>
          </ac:spMkLst>
        </pc:spChg>
        <pc:spChg chg="mod">
          <ac:chgData name="今井 優理" userId="7c7be187f1a3294f" providerId="LiveId" clId="{A45CBE7B-7054-4ABB-8C0D-D84179C57C97}" dt="2021-11-19T10:24:34.662" v="8665" actId="20577"/>
          <ac:spMkLst>
            <pc:docMk/>
            <pc:sldMk cId="2837215529" sldId="276"/>
            <ac:spMk id="11" creationId="{87C717FF-64DC-427A-904F-3D8D4B877BDE}"/>
          </ac:spMkLst>
        </pc:spChg>
        <pc:spChg chg="add mod ord">
          <ac:chgData name="今井 優理" userId="7c7be187f1a3294f" providerId="LiveId" clId="{A45CBE7B-7054-4ABB-8C0D-D84179C57C97}" dt="2021-11-19T06:23:53.701" v="7963" actId="1036"/>
          <ac:spMkLst>
            <pc:docMk/>
            <pc:sldMk cId="2837215529" sldId="276"/>
            <ac:spMk id="14" creationId="{9EF4D027-E4E4-4777-AD5D-7D1657575D43}"/>
          </ac:spMkLst>
        </pc:spChg>
        <pc:spChg chg="add mod">
          <ac:chgData name="今井 優理" userId="7c7be187f1a3294f" providerId="LiveId" clId="{A45CBE7B-7054-4ABB-8C0D-D84179C57C97}" dt="2021-11-19T06:17:55.770" v="7718" actId="164"/>
          <ac:spMkLst>
            <pc:docMk/>
            <pc:sldMk cId="2837215529" sldId="276"/>
            <ac:spMk id="15" creationId="{5A75399F-FE75-40C9-857A-AAED3986C576}"/>
          </ac:spMkLst>
        </pc:spChg>
        <pc:spChg chg="add mod">
          <ac:chgData name="今井 優理" userId="7c7be187f1a3294f" providerId="LiveId" clId="{A45CBE7B-7054-4ABB-8C0D-D84179C57C97}" dt="2021-11-19T06:17:55.770" v="7718" actId="164"/>
          <ac:spMkLst>
            <pc:docMk/>
            <pc:sldMk cId="2837215529" sldId="276"/>
            <ac:spMk id="16" creationId="{76A95297-2AF4-4C09-90A1-332C1A0FB49A}"/>
          </ac:spMkLst>
        </pc:spChg>
        <pc:spChg chg="add mod">
          <ac:chgData name="今井 優理" userId="7c7be187f1a3294f" providerId="LiveId" clId="{A45CBE7B-7054-4ABB-8C0D-D84179C57C97}" dt="2021-11-19T06:17:55.770" v="7718" actId="164"/>
          <ac:spMkLst>
            <pc:docMk/>
            <pc:sldMk cId="2837215529" sldId="276"/>
            <ac:spMk id="17" creationId="{74BDB638-5321-4C81-838D-46285985728F}"/>
          </ac:spMkLst>
        </pc:spChg>
        <pc:spChg chg="add mod">
          <ac:chgData name="今井 優理" userId="7c7be187f1a3294f" providerId="LiveId" clId="{A45CBE7B-7054-4ABB-8C0D-D84179C57C97}" dt="2021-12-08T02:46:27.602" v="18188" actId="20577"/>
          <ac:spMkLst>
            <pc:docMk/>
            <pc:sldMk cId="2837215529" sldId="276"/>
            <ac:spMk id="19" creationId="{58E46D88-49C2-45B3-A74E-A620A54201E8}"/>
          </ac:spMkLst>
        </pc:spChg>
        <pc:spChg chg="add mod">
          <ac:chgData name="今井 優理" userId="7c7be187f1a3294f" providerId="LiveId" clId="{A45CBE7B-7054-4ABB-8C0D-D84179C57C97}" dt="2021-11-19T06:17:55.770" v="7718" actId="164"/>
          <ac:spMkLst>
            <pc:docMk/>
            <pc:sldMk cId="2837215529" sldId="276"/>
            <ac:spMk id="20" creationId="{F462CB1F-0621-4898-A6A0-770EE2F415F3}"/>
          </ac:spMkLst>
        </pc:spChg>
        <pc:spChg chg="add mod">
          <ac:chgData name="今井 優理" userId="7c7be187f1a3294f" providerId="LiveId" clId="{A45CBE7B-7054-4ABB-8C0D-D84179C57C97}" dt="2021-11-19T06:23:20.076" v="7946" actId="164"/>
          <ac:spMkLst>
            <pc:docMk/>
            <pc:sldMk cId="2837215529" sldId="276"/>
            <ac:spMk id="21" creationId="{DC0CE055-8244-409F-925A-C88F5762455A}"/>
          </ac:spMkLst>
        </pc:spChg>
        <pc:spChg chg="add del mod">
          <ac:chgData name="今井 優理" userId="7c7be187f1a3294f" providerId="LiveId" clId="{A45CBE7B-7054-4ABB-8C0D-D84179C57C97}" dt="2021-11-19T10:19:12.563" v="8573" actId="478"/>
          <ac:spMkLst>
            <pc:docMk/>
            <pc:sldMk cId="2837215529" sldId="276"/>
            <ac:spMk id="24" creationId="{C761B020-CC0E-43BB-BEAB-4503CEDDEEB2}"/>
          </ac:spMkLst>
        </pc:spChg>
        <pc:spChg chg="add del mod">
          <ac:chgData name="今井 優理" userId="7c7be187f1a3294f" providerId="LiveId" clId="{A45CBE7B-7054-4ABB-8C0D-D84179C57C97}" dt="2021-11-22T11:30:40.785" v="16805" actId="478"/>
          <ac:spMkLst>
            <pc:docMk/>
            <pc:sldMk cId="2837215529" sldId="276"/>
            <ac:spMk id="26" creationId="{237D1A47-3E53-4B52-A008-56B57F98E371}"/>
          </ac:spMkLst>
        </pc:spChg>
        <pc:spChg chg="add mod">
          <ac:chgData name="今井 優理" userId="7c7be187f1a3294f" providerId="LiveId" clId="{A45CBE7B-7054-4ABB-8C0D-D84179C57C97}" dt="2021-12-08T04:10:28.276" v="18223" actId="20577"/>
          <ac:spMkLst>
            <pc:docMk/>
            <pc:sldMk cId="2837215529" sldId="276"/>
            <ac:spMk id="27" creationId="{70300592-315F-4FC9-9AAC-F73EA83CDBF4}"/>
          </ac:spMkLst>
        </pc:spChg>
        <pc:spChg chg="add mod">
          <ac:chgData name="今井 優理" userId="7c7be187f1a3294f" providerId="LiveId" clId="{A45CBE7B-7054-4ABB-8C0D-D84179C57C97}" dt="2021-12-08T04:10:32.059" v="18225" actId="20577"/>
          <ac:spMkLst>
            <pc:docMk/>
            <pc:sldMk cId="2837215529" sldId="276"/>
            <ac:spMk id="28" creationId="{9744D040-F2AB-47D6-B698-7D1991427B73}"/>
          </ac:spMkLst>
        </pc:spChg>
        <pc:spChg chg="add mod">
          <ac:chgData name="今井 優理" userId="7c7be187f1a3294f" providerId="LiveId" clId="{A45CBE7B-7054-4ABB-8C0D-D84179C57C97}" dt="2021-11-22T03:25:11.216" v="16216" actId="1076"/>
          <ac:spMkLst>
            <pc:docMk/>
            <pc:sldMk cId="2837215529" sldId="276"/>
            <ac:spMk id="29" creationId="{CF3F0736-3D36-409C-9279-AD662683830F}"/>
          </ac:spMkLst>
        </pc:spChg>
        <pc:spChg chg="del mod">
          <ac:chgData name="今井 優理" userId="7c7be187f1a3294f" providerId="LiveId" clId="{A45CBE7B-7054-4ABB-8C0D-D84179C57C97}" dt="2021-10-19T03:59:16.362" v="3832" actId="478"/>
          <ac:spMkLst>
            <pc:docMk/>
            <pc:sldMk cId="2837215529" sldId="276"/>
            <ac:spMk id="37" creationId="{DAC1FD0A-E3FC-4008-978E-62E223180109}"/>
          </ac:spMkLst>
        </pc:spChg>
        <pc:spChg chg="del">
          <ac:chgData name="今井 優理" userId="7c7be187f1a3294f" providerId="LiveId" clId="{A45CBE7B-7054-4ABB-8C0D-D84179C57C97}" dt="2021-10-19T03:46:31.169" v="3653" actId="478"/>
          <ac:spMkLst>
            <pc:docMk/>
            <pc:sldMk cId="2837215529" sldId="276"/>
            <ac:spMk id="39" creationId="{30007229-3C0D-4039-8303-044AE6FF8A37}"/>
          </ac:spMkLst>
        </pc:spChg>
        <pc:spChg chg="del">
          <ac:chgData name="今井 優理" userId="7c7be187f1a3294f" providerId="LiveId" clId="{A45CBE7B-7054-4ABB-8C0D-D84179C57C97}" dt="2021-10-19T03:59:16.362" v="3832" actId="478"/>
          <ac:spMkLst>
            <pc:docMk/>
            <pc:sldMk cId="2837215529" sldId="276"/>
            <ac:spMk id="42" creationId="{764E4376-579B-49E7-96B3-59367005ED0E}"/>
          </ac:spMkLst>
        </pc:spChg>
        <pc:spChg chg="del mod">
          <ac:chgData name="今井 優理" userId="7c7be187f1a3294f" providerId="LiveId" clId="{A45CBE7B-7054-4ABB-8C0D-D84179C57C97}" dt="2021-10-19T04:53:51.773" v="4113" actId="478"/>
          <ac:spMkLst>
            <pc:docMk/>
            <pc:sldMk cId="2837215529" sldId="276"/>
            <ac:spMk id="65" creationId="{50B4B81B-2B80-476E-9C8A-C9A3CD8315E2}"/>
          </ac:spMkLst>
        </pc:spChg>
        <pc:grpChg chg="add mod">
          <ac:chgData name="今井 優理" userId="7c7be187f1a3294f" providerId="LiveId" clId="{A45CBE7B-7054-4ABB-8C0D-D84179C57C97}" dt="2021-11-19T06:23:20.076" v="7946" actId="164"/>
          <ac:grpSpMkLst>
            <pc:docMk/>
            <pc:sldMk cId="2837215529" sldId="276"/>
            <ac:grpSpMk id="13" creationId="{F7D272BC-CD40-468D-AE6B-80917DE7A1F8}"/>
          </ac:grpSpMkLst>
        </pc:grpChg>
        <pc:grpChg chg="add mod">
          <ac:chgData name="今井 優理" userId="7c7be187f1a3294f" providerId="LiveId" clId="{A45CBE7B-7054-4ABB-8C0D-D84179C57C97}" dt="2021-11-19T06:23:20.076" v="7946" actId="164"/>
          <ac:grpSpMkLst>
            <pc:docMk/>
            <pc:sldMk cId="2837215529" sldId="276"/>
            <ac:grpSpMk id="22" creationId="{4B77639F-2F15-4DE1-BE35-9F930A010DB7}"/>
          </ac:grpSpMkLst>
        </pc:grpChg>
        <pc:grpChg chg="del mod">
          <ac:chgData name="今井 優理" userId="7c7be187f1a3294f" providerId="LiveId" clId="{A45CBE7B-7054-4ABB-8C0D-D84179C57C97}" dt="2021-10-19T03:59:20.342" v="3833" actId="478"/>
          <ac:grpSpMkLst>
            <pc:docMk/>
            <pc:sldMk cId="2837215529" sldId="276"/>
            <ac:grpSpMk id="38" creationId="{AF6BEAB0-E9B2-443C-8084-A712011E9D44}"/>
          </ac:grpSpMkLst>
        </pc:grpChg>
        <pc:graphicFrameChg chg="add del mod ord modGraphic">
          <ac:chgData name="今井 優理" userId="7c7be187f1a3294f" providerId="LiveId" clId="{A45CBE7B-7054-4ABB-8C0D-D84179C57C97}" dt="2021-11-19T05:16:39.098" v="6698" actId="478"/>
          <ac:graphicFrameMkLst>
            <pc:docMk/>
            <pc:sldMk cId="2837215529" sldId="276"/>
            <ac:graphicFrameMk id="18" creationId="{06E2B51E-69AD-4EDA-AB97-4A66078AFD39}"/>
          </ac:graphicFrameMkLst>
        </pc:graphicFrameChg>
        <pc:graphicFrameChg chg="add del">
          <ac:chgData name="今井 優理" userId="7c7be187f1a3294f" providerId="LiveId" clId="{A45CBE7B-7054-4ABB-8C0D-D84179C57C97}" dt="2021-11-19T10:23:00.733" v="8611" actId="478"/>
          <ac:graphicFrameMkLst>
            <pc:docMk/>
            <pc:sldMk cId="2837215529" sldId="276"/>
            <ac:graphicFrameMk id="25" creationId="{6711C553-95DB-40F3-88E2-1A5B02A96AE6}"/>
          </ac:graphicFrameMkLst>
        </pc:graphicFrameChg>
        <pc:graphicFrameChg chg="del">
          <ac:chgData name="今井 優理" userId="7c7be187f1a3294f" providerId="LiveId" clId="{A45CBE7B-7054-4ABB-8C0D-D84179C57C97}" dt="2021-10-19T03:49:58.060" v="3759" actId="478"/>
          <ac:graphicFrameMkLst>
            <pc:docMk/>
            <pc:sldMk cId="2837215529" sldId="276"/>
            <ac:graphicFrameMk id="60" creationId="{D117F10D-8EFE-44D6-A8BE-70DA680827C9}"/>
          </ac:graphicFrameMkLst>
        </pc:graphicFrameChg>
        <pc:picChg chg="del">
          <ac:chgData name="今井 優理" userId="7c7be187f1a3294f" providerId="LiveId" clId="{A45CBE7B-7054-4ABB-8C0D-D84179C57C97}" dt="2021-10-19T03:59:11.228" v="3831" actId="478"/>
          <ac:picMkLst>
            <pc:docMk/>
            <pc:sldMk cId="2837215529" sldId="276"/>
            <ac:picMk id="6" creationId="{334C4D81-1404-46E6-8BA1-875C2B87053E}"/>
          </ac:picMkLst>
        </pc:picChg>
        <pc:picChg chg="add del mod">
          <ac:chgData name="今井 優理" userId="7c7be187f1a3294f" providerId="LiveId" clId="{A45CBE7B-7054-4ABB-8C0D-D84179C57C97}" dt="2021-11-19T05:22:13.251" v="6931" actId="478"/>
          <ac:picMkLst>
            <pc:docMk/>
            <pc:sldMk cId="2837215529" sldId="276"/>
            <ac:picMk id="6" creationId="{D4D7DD5C-6EFA-4B6D-A319-225F4E8F694C}"/>
          </ac:picMkLst>
        </pc:picChg>
        <pc:picChg chg="add del mod">
          <ac:chgData name="今井 優理" userId="7c7be187f1a3294f" providerId="LiveId" clId="{A45CBE7B-7054-4ABB-8C0D-D84179C57C97}" dt="2021-11-19T05:18:29.156" v="6755"/>
          <ac:picMkLst>
            <pc:docMk/>
            <pc:sldMk cId="2837215529" sldId="276"/>
            <ac:picMk id="9" creationId="{4BF68A8D-821E-4F79-9416-F15CEFEDAD0E}"/>
          </ac:picMkLst>
        </pc:picChg>
        <pc:picChg chg="add mod">
          <ac:chgData name="今井 優理" userId="7c7be187f1a3294f" providerId="LiveId" clId="{A45CBE7B-7054-4ABB-8C0D-D84179C57C97}" dt="2021-11-19T06:23:20.076" v="7946" actId="164"/>
          <ac:picMkLst>
            <pc:docMk/>
            <pc:sldMk cId="2837215529" sldId="276"/>
            <ac:picMk id="10" creationId="{18E6A24B-CDD4-457A-8C63-A27790AE9A87}"/>
          </ac:picMkLst>
        </pc:picChg>
        <pc:picChg chg="add del mod ord">
          <ac:chgData name="今井 優理" userId="7c7be187f1a3294f" providerId="LiveId" clId="{A45CBE7B-7054-4ABB-8C0D-D84179C57C97}" dt="2021-11-19T07:32:10.586" v="8080" actId="478"/>
          <ac:picMkLst>
            <pc:docMk/>
            <pc:sldMk cId="2837215529" sldId="276"/>
            <ac:picMk id="12" creationId="{04DD88A0-DA3B-4AE5-BAC8-4BB2AE8B6090}"/>
          </ac:picMkLst>
        </pc:picChg>
        <pc:picChg chg="del">
          <ac:chgData name="今井 優理" userId="7c7be187f1a3294f" providerId="LiveId" clId="{A45CBE7B-7054-4ABB-8C0D-D84179C57C97}" dt="2021-10-19T03:59:11.228" v="3831" actId="478"/>
          <ac:picMkLst>
            <pc:docMk/>
            <pc:sldMk cId="2837215529" sldId="276"/>
            <ac:picMk id="13" creationId="{5C851A7F-0F8F-416B-8108-B7793C808AAE}"/>
          </ac:picMkLst>
        </pc:picChg>
        <pc:picChg chg="add mod">
          <ac:chgData name="今井 優理" userId="7c7be187f1a3294f" providerId="LiveId" clId="{A45CBE7B-7054-4ABB-8C0D-D84179C57C97}" dt="2021-11-19T07:32:37.818" v="8142" actId="1038"/>
          <ac:picMkLst>
            <pc:docMk/>
            <pc:sldMk cId="2837215529" sldId="276"/>
            <ac:picMk id="23" creationId="{944F1BCB-A731-4F16-9FDD-A1F3730723E9}"/>
          </ac:picMkLst>
        </pc:picChg>
        <pc:cxnChg chg="mod">
          <ac:chgData name="今井 優理" userId="7c7be187f1a3294f" providerId="LiveId" clId="{A45CBE7B-7054-4ABB-8C0D-D84179C57C97}" dt="2021-10-19T03:47:02.766" v="3705" actId="14100"/>
          <ac:cxnSpMkLst>
            <pc:docMk/>
            <pc:sldMk cId="2837215529" sldId="276"/>
            <ac:cxnSpMk id="25" creationId="{CEE1A5E4-4D91-4565-9475-D67A32A221C9}"/>
          </ac:cxnSpMkLst>
        </pc:cxnChg>
        <pc:cxnChg chg="del">
          <ac:chgData name="今井 優理" userId="7c7be187f1a3294f" providerId="LiveId" clId="{A45CBE7B-7054-4ABB-8C0D-D84179C57C97}" dt="2021-10-19T03:46:36.301" v="3655" actId="478"/>
          <ac:cxnSpMkLst>
            <pc:docMk/>
            <pc:sldMk cId="2837215529" sldId="276"/>
            <ac:cxnSpMk id="31" creationId="{E3DF4DFB-5D66-4228-AFAF-93938BE9EFCD}"/>
          </ac:cxnSpMkLst>
        </pc:cxnChg>
        <pc:cxnChg chg="del">
          <ac:chgData name="今井 優理" userId="7c7be187f1a3294f" providerId="LiveId" clId="{A45CBE7B-7054-4ABB-8C0D-D84179C57C97}" dt="2021-10-19T03:46:33.531" v="3654" actId="478"/>
          <ac:cxnSpMkLst>
            <pc:docMk/>
            <pc:sldMk cId="2837215529" sldId="276"/>
            <ac:cxnSpMk id="35" creationId="{077E43A1-CE58-4BB3-AD01-41E70B8DC09E}"/>
          </ac:cxnSpMkLst>
        </pc:cxnChg>
        <pc:cxnChg chg="del">
          <ac:chgData name="今井 優理" userId="7c7be187f1a3294f" providerId="LiveId" clId="{A45CBE7B-7054-4ABB-8C0D-D84179C57C97}" dt="2021-10-19T03:59:16.362" v="3832" actId="478"/>
          <ac:cxnSpMkLst>
            <pc:docMk/>
            <pc:sldMk cId="2837215529" sldId="276"/>
            <ac:cxnSpMk id="41" creationId="{FDB464C2-289D-49E0-ACC0-3B1F23465542}"/>
          </ac:cxnSpMkLst>
        </pc:cxnChg>
      </pc:sldChg>
      <pc:sldChg chg="addSp modSp new del mod">
        <pc:chgData name="今井 優理" userId="7c7be187f1a3294f" providerId="LiveId" clId="{A45CBE7B-7054-4ABB-8C0D-D84179C57C97}" dt="2021-11-19T07:50:03.486" v="8318" actId="47"/>
        <pc:sldMkLst>
          <pc:docMk/>
          <pc:sldMk cId="19490058" sldId="277"/>
        </pc:sldMkLst>
        <pc:spChg chg="add mod">
          <ac:chgData name="今井 優理" userId="7c7be187f1a3294f" providerId="LiveId" clId="{A45CBE7B-7054-4ABB-8C0D-D84179C57C97}" dt="2021-10-19T04:07:06.926" v="3850"/>
          <ac:spMkLst>
            <pc:docMk/>
            <pc:sldMk cId="19490058" sldId="277"/>
            <ac:spMk id="3" creationId="{1AA98822-9C57-4E60-BC6B-2E7BC790AF3E}"/>
          </ac:spMkLst>
        </pc:spChg>
        <pc:spChg chg="add mod">
          <ac:chgData name="今井 優理" userId="7c7be187f1a3294f" providerId="LiveId" clId="{A45CBE7B-7054-4ABB-8C0D-D84179C57C97}" dt="2021-10-19T04:54:52.027" v="4150" actId="20577"/>
          <ac:spMkLst>
            <pc:docMk/>
            <pc:sldMk cId="19490058" sldId="277"/>
            <ac:spMk id="4" creationId="{3B57A776-8B8D-449A-A6AC-E5D7BBF94D94}"/>
          </ac:spMkLst>
        </pc:spChg>
        <pc:picChg chg="add mod">
          <ac:chgData name="今井 優理" userId="7c7be187f1a3294f" providerId="LiveId" clId="{A45CBE7B-7054-4ABB-8C0D-D84179C57C97}" dt="2021-10-19T04:52:09.486" v="4086" actId="1076"/>
          <ac:picMkLst>
            <pc:docMk/>
            <pc:sldMk cId="19490058" sldId="277"/>
            <ac:picMk id="2" creationId="{DA222DB9-12FD-455D-A2E7-9BA4D3A961CA}"/>
          </ac:picMkLst>
        </pc:picChg>
      </pc:sldChg>
      <pc:sldChg chg="addSp modSp new del mod">
        <pc:chgData name="今井 優理" userId="7c7be187f1a3294f" providerId="LiveId" clId="{A45CBE7B-7054-4ABB-8C0D-D84179C57C97}" dt="2021-11-19T07:50:04.620" v="8319" actId="47"/>
        <pc:sldMkLst>
          <pc:docMk/>
          <pc:sldMk cId="1684601291" sldId="278"/>
        </pc:sldMkLst>
        <pc:spChg chg="add mod">
          <ac:chgData name="今井 優理" userId="7c7be187f1a3294f" providerId="LiveId" clId="{A45CBE7B-7054-4ABB-8C0D-D84179C57C97}" dt="2021-10-19T04:06:38.355" v="3846"/>
          <ac:spMkLst>
            <pc:docMk/>
            <pc:sldMk cId="1684601291" sldId="278"/>
            <ac:spMk id="3" creationId="{2C6B9771-02A7-41CD-B180-647256451ACA}"/>
          </ac:spMkLst>
        </pc:spChg>
        <pc:spChg chg="add mod">
          <ac:chgData name="今井 優理" userId="7c7be187f1a3294f" providerId="LiveId" clId="{A45CBE7B-7054-4ABB-8C0D-D84179C57C97}" dt="2021-10-19T04:54:59.374" v="4154" actId="20577"/>
          <ac:spMkLst>
            <pc:docMk/>
            <pc:sldMk cId="1684601291" sldId="278"/>
            <ac:spMk id="6" creationId="{8CB3756D-29BA-4825-A874-E27127AC6DE5}"/>
          </ac:spMkLst>
        </pc:spChg>
        <pc:picChg chg="add mod">
          <ac:chgData name="今井 優理" userId="7c7be187f1a3294f" providerId="LiveId" clId="{A45CBE7B-7054-4ABB-8C0D-D84179C57C97}" dt="2021-10-19T04:11:20.784" v="3864" actId="14100"/>
          <ac:picMkLst>
            <pc:docMk/>
            <pc:sldMk cId="1684601291" sldId="278"/>
            <ac:picMk id="2" creationId="{81AA6144-4779-4A09-A0C1-DEB6130DD5BE}"/>
          </ac:picMkLst>
        </pc:picChg>
        <pc:picChg chg="add mod">
          <ac:chgData name="今井 優理" userId="7c7be187f1a3294f" providerId="LiveId" clId="{A45CBE7B-7054-4ABB-8C0D-D84179C57C97}" dt="2021-10-19T04:11:32.331" v="3867" actId="1076"/>
          <ac:picMkLst>
            <pc:docMk/>
            <pc:sldMk cId="1684601291" sldId="278"/>
            <ac:picMk id="5" creationId="{0BC75721-0CB1-41E7-865F-2C842B937713}"/>
          </ac:picMkLst>
        </pc:picChg>
      </pc:sldChg>
      <pc:sldChg chg="addSp delSp modSp new del mod ord modAnim modNotesTx">
        <pc:chgData name="今井 優理" userId="7c7be187f1a3294f" providerId="LiveId" clId="{A45CBE7B-7054-4ABB-8C0D-D84179C57C97}" dt="2021-11-22T00:30:41.106" v="14713" actId="47"/>
        <pc:sldMkLst>
          <pc:docMk/>
          <pc:sldMk cId="600111038" sldId="279"/>
        </pc:sldMkLst>
        <pc:spChg chg="add mod">
          <ac:chgData name="今井 優理" userId="7c7be187f1a3294f" providerId="LiveId" clId="{A45CBE7B-7054-4ABB-8C0D-D84179C57C97}" dt="2021-11-18T10:42:59.617" v="5523" actId="20577"/>
          <ac:spMkLst>
            <pc:docMk/>
            <pc:sldMk cId="600111038" sldId="279"/>
            <ac:spMk id="2" creationId="{8D487FD3-3753-4FDE-91C9-AA1272782B18}"/>
          </ac:spMkLst>
        </pc:spChg>
        <pc:spChg chg="add del mod">
          <ac:chgData name="今井 優理" userId="7c7be187f1a3294f" providerId="LiveId" clId="{A45CBE7B-7054-4ABB-8C0D-D84179C57C97}" dt="2021-11-18T10:36:42.514" v="5373" actId="478"/>
          <ac:spMkLst>
            <pc:docMk/>
            <pc:sldMk cId="600111038" sldId="279"/>
            <ac:spMk id="3" creationId="{887DCA66-7DB3-4D4B-988C-785183C84345}"/>
          </ac:spMkLst>
        </pc:spChg>
        <pc:spChg chg="add del mod">
          <ac:chgData name="今井 優理" userId="7c7be187f1a3294f" providerId="LiveId" clId="{A45CBE7B-7054-4ABB-8C0D-D84179C57C97}" dt="2021-11-18T10:33:59.553" v="5356" actId="478"/>
          <ac:spMkLst>
            <pc:docMk/>
            <pc:sldMk cId="600111038" sldId="279"/>
            <ac:spMk id="4" creationId="{8657944E-E9DC-4809-9E8C-22BE53EB44AB}"/>
          </ac:spMkLst>
        </pc:spChg>
        <pc:spChg chg="mod">
          <ac:chgData name="今井 優理" userId="7c7be187f1a3294f" providerId="LiveId" clId="{A45CBE7B-7054-4ABB-8C0D-D84179C57C97}" dt="2021-11-21T20:25:40.155" v="14679" actId="1076"/>
          <ac:spMkLst>
            <pc:docMk/>
            <pc:sldMk cId="600111038" sldId="279"/>
            <ac:spMk id="7" creationId="{6D43BC8D-0FCC-4F1A-A087-69E377886850}"/>
          </ac:spMkLst>
        </pc:spChg>
        <pc:spChg chg="mod">
          <ac:chgData name="今井 優理" userId="7c7be187f1a3294f" providerId="LiveId" clId="{A45CBE7B-7054-4ABB-8C0D-D84179C57C97}" dt="2021-11-21T20:22:29.250" v="14647" actId="14100"/>
          <ac:spMkLst>
            <pc:docMk/>
            <pc:sldMk cId="600111038" sldId="279"/>
            <ac:spMk id="9" creationId="{B75F10A2-1487-4C07-91ED-FE175084C4EC}"/>
          </ac:spMkLst>
        </pc:spChg>
        <pc:spChg chg="mod">
          <ac:chgData name="今井 優理" userId="7c7be187f1a3294f" providerId="LiveId" clId="{A45CBE7B-7054-4ABB-8C0D-D84179C57C97}" dt="2021-11-21T18:40:27.877" v="14094" actId="14100"/>
          <ac:spMkLst>
            <pc:docMk/>
            <pc:sldMk cId="600111038" sldId="279"/>
            <ac:spMk id="10" creationId="{BE50030F-BB14-4CE5-95D4-06858A399BF1}"/>
          </ac:spMkLst>
        </pc:spChg>
        <pc:spChg chg="del mod">
          <ac:chgData name="今井 優理" userId="7c7be187f1a3294f" providerId="LiveId" clId="{A45CBE7B-7054-4ABB-8C0D-D84179C57C97}" dt="2021-11-21T20:24:15.096" v="14666" actId="478"/>
          <ac:spMkLst>
            <pc:docMk/>
            <pc:sldMk cId="600111038" sldId="279"/>
            <ac:spMk id="11" creationId="{724828BD-92B0-45BC-B15F-8F557D849319}"/>
          </ac:spMkLst>
        </pc:spChg>
        <pc:spChg chg="mod">
          <ac:chgData name="今井 優理" userId="7c7be187f1a3294f" providerId="LiveId" clId="{A45CBE7B-7054-4ABB-8C0D-D84179C57C97}" dt="2021-11-21T20:24:13.412" v="14665" actId="1076"/>
          <ac:spMkLst>
            <pc:docMk/>
            <pc:sldMk cId="600111038" sldId="279"/>
            <ac:spMk id="12" creationId="{9A1F1DB8-2126-44C0-9451-1DDB0103CC23}"/>
          </ac:spMkLst>
        </pc:spChg>
        <pc:spChg chg="mod">
          <ac:chgData name="今井 優理" userId="7c7be187f1a3294f" providerId="LiveId" clId="{A45CBE7B-7054-4ABB-8C0D-D84179C57C97}" dt="2021-11-15T11:59:33.578" v="5201" actId="1076"/>
          <ac:spMkLst>
            <pc:docMk/>
            <pc:sldMk cId="600111038" sldId="279"/>
            <ac:spMk id="15" creationId="{62A406ED-9D01-46EF-9528-45EBBB9D6DA0}"/>
          </ac:spMkLst>
        </pc:spChg>
        <pc:spChg chg="mod">
          <ac:chgData name="今井 優理" userId="7c7be187f1a3294f" providerId="LiveId" clId="{A45CBE7B-7054-4ABB-8C0D-D84179C57C97}" dt="2021-11-15T11:56:56.136" v="5153"/>
          <ac:spMkLst>
            <pc:docMk/>
            <pc:sldMk cId="600111038" sldId="279"/>
            <ac:spMk id="18" creationId="{3A4A255A-9AC3-4F14-B1B9-0616A2C34D12}"/>
          </ac:spMkLst>
        </pc:spChg>
        <pc:spChg chg="mod">
          <ac:chgData name="今井 優理" userId="7c7be187f1a3294f" providerId="LiveId" clId="{A45CBE7B-7054-4ABB-8C0D-D84179C57C97}" dt="2021-11-15T11:56:56.136" v="5153"/>
          <ac:spMkLst>
            <pc:docMk/>
            <pc:sldMk cId="600111038" sldId="279"/>
            <ac:spMk id="20" creationId="{9A2DA41E-0EE6-4302-8B26-4617DB2B7C36}"/>
          </ac:spMkLst>
        </pc:spChg>
        <pc:spChg chg="mod">
          <ac:chgData name="今井 優理" userId="7c7be187f1a3294f" providerId="LiveId" clId="{A45CBE7B-7054-4ABB-8C0D-D84179C57C97}" dt="2021-11-15T11:56:56.136" v="5153"/>
          <ac:spMkLst>
            <pc:docMk/>
            <pc:sldMk cId="600111038" sldId="279"/>
            <ac:spMk id="21" creationId="{5B63CEFF-D961-4FE5-B92D-C646C6B9C6CE}"/>
          </ac:spMkLst>
        </pc:spChg>
        <pc:spChg chg="mod">
          <ac:chgData name="今井 優理" userId="7c7be187f1a3294f" providerId="LiveId" clId="{A45CBE7B-7054-4ABB-8C0D-D84179C57C97}" dt="2021-11-15T11:56:56.136" v="5153"/>
          <ac:spMkLst>
            <pc:docMk/>
            <pc:sldMk cId="600111038" sldId="279"/>
            <ac:spMk id="22" creationId="{1B406966-9475-49F2-910D-F53F58E01FAD}"/>
          </ac:spMkLst>
        </pc:spChg>
        <pc:spChg chg="mod">
          <ac:chgData name="今井 優理" userId="7c7be187f1a3294f" providerId="LiveId" clId="{A45CBE7B-7054-4ABB-8C0D-D84179C57C97}" dt="2021-11-15T11:56:56.136" v="5153"/>
          <ac:spMkLst>
            <pc:docMk/>
            <pc:sldMk cId="600111038" sldId="279"/>
            <ac:spMk id="23" creationId="{08CCA405-4904-42FA-BB77-8CD3753241C0}"/>
          </ac:spMkLst>
        </pc:spChg>
        <pc:spChg chg="mod">
          <ac:chgData name="今井 優理" userId="7c7be187f1a3294f" providerId="LiveId" clId="{A45CBE7B-7054-4ABB-8C0D-D84179C57C97}" dt="2021-11-15T11:56:56.136" v="5153"/>
          <ac:spMkLst>
            <pc:docMk/>
            <pc:sldMk cId="600111038" sldId="279"/>
            <ac:spMk id="24" creationId="{BB3479FD-2884-4AB1-99D2-A43F699569A7}"/>
          </ac:spMkLst>
        </pc:spChg>
        <pc:spChg chg="mod">
          <ac:chgData name="今井 優理" userId="7c7be187f1a3294f" providerId="LiveId" clId="{A45CBE7B-7054-4ABB-8C0D-D84179C57C97}" dt="2021-11-15T11:56:56.136" v="5153"/>
          <ac:spMkLst>
            <pc:docMk/>
            <pc:sldMk cId="600111038" sldId="279"/>
            <ac:spMk id="25" creationId="{5EDE07F7-5D42-4270-A79F-E80D385FACF7}"/>
          </ac:spMkLst>
        </pc:spChg>
        <pc:spChg chg="add mod">
          <ac:chgData name="今井 優理" userId="7c7be187f1a3294f" providerId="LiveId" clId="{A45CBE7B-7054-4ABB-8C0D-D84179C57C97}" dt="2021-11-21T18:42:55.745" v="14113" actId="1076"/>
          <ac:spMkLst>
            <pc:docMk/>
            <pc:sldMk cId="600111038" sldId="279"/>
            <ac:spMk id="26" creationId="{B32CFD11-D6FD-4C70-9AB9-88B8AAE3F996}"/>
          </ac:spMkLst>
        </pc:spChg>
        <pc:spChg chg="add mod">
          <ac:chgData name="今井 優理" userId="7c7be187f1a3294f" providerId="LiveId" clId="{A45CBE7B-7054-4ABB-8C0D-D84179C57C97}" dt="2021-11-15T12:07:19.605" v="5231"/>
          <ac:spMkLst>
            <pc:docMk/>
            <pc:sldMk cId="600111038" sldId="279"/>
            <ac:spMk id="27" creationId="{10A4FD35-1442-444D-A73A-5929C845795C}"/>
          </ac:spMkLst>
        </pc:spChg>
        <pc:spChg chg="add mod">
          <ac:chgData name="今井 優理" userId="7c7be187f1a3294f" providerId="LiveId" clId="{A45CBE7B-7054-4ABB-8C0D-D84179C57C97}" dt="2021-11-21T20:22:05.201" v="14644"/>
          <ac:spMkLst>
            <pc:docMk/>
            <pc:sldMk cId="600111038" sldId="279"/>
            <ac:spMk id="28" creationId="{2319D146-0136-442F-BDC0-9312A129D8D9}"/>
          </ac:spMkLst>
        </pc:spChg>
        <pc:grpChg chg="add mod">
          <ac:chgData name="今井 優理" userId="7c7be187f1a3294f" providerId="LiveId" clId="{A45CBE7B-7054-4ABB-8C0D-D84179C57C97}" dt="2021-11-22T00:28:08.429" v="14683" actId="164"/>
          <ac:grpSpMkLst>
            <pc:docMk/>
            <pc:sldMk cId="600111038" sldId="279"/>
            <ac:grpSpMk id="5" creationId="{12F61562-DB55-4371-B3D9-DA04586E9EAB}"/>
          </ac:grpSpMkLst>
        </pc:grpChg>
        <pc:grpChg chg="mod">
          <ac:chgData name="今井 優理" userId="7c7be187f1a3294f" providerId="LiveId" clId="{A45CBE7B-7054-4ABB-8C0D-D84179C57C97}" dt="2021-11-15T11:55:30.558" v="5143"/>
          <ac:grpSpMkLst>
            <pc:docMk/>
            <pc:sldMk cId="600111038" sldId="279"/>
            <ac:grpSpMk id="6" creationId="{C6DE440D-1FE7-4951-A634-6548A2E272F5}"/>
          </ac:grpSpMkLst>
        </pc:grpChg>
        <pc:grpChg chg="add del mod">
          <ac:chgData name="今井 優理" userId="7c7be187f1a3294f" providerId="LiveId" clId="{A45CBE7B-7054-4ABB-8C0D-D84179C57C97}" dt="2021-11-18T10:25:54.893" v="5318" actId="21"/>
          <ac:grpSpMkLst>
            <pc:docMk/>
            <pc:sldMk cId="600111038" sldId="279"/>
            <ac:grpSpMk id="13" creationId="{CDCE6D2F-C1C8-4E19-A8ED-8979B9219E89}"/>
          </ac:grpSpMkLst>
        </pc:grpChg>
        <pc:grpChg chg="add del mod">
          <ac:chgData name="今井 優理" userId="7c7be187f1a3294f" providerId="LiveId" clId="{A45CBE7B-7054-4ABB-8C0D-D84179C57C97}" dt="2021-11-15T11:59:01.498" v="5195" actId="478"/>
          <ac:grpSpMkLst>
            <pc:docMk/>
            <pc:sldMk cId="600111038" sldId="279"/>
            <ac:grpSpMk id="16" creationId="{B297147E-12EB-428C-9AF8-907E3694BA9D}"/>
          </ac:grpSpMkLst>
        </pc:grpChg>
        <pc:grpChg chg="mod">
          <ac:chgData name="今井 優理" userId="7c7be187f1a3294f" providerId="LiveId" clId="{A45CBE7B-7054-4ABB-8C0D-D84179C57C97}" dt="2021-11-15T11:56:56.136" v="5153"/>
          <ac:grpSpMkLst>
            <pc:docMk/>
            <pc:sldMk cId="600111038" sldId="279"/>
            <ac:grpSpMk id="17" creationId="{F730F43A-C6DE-4F66-BAE6-C157D9FF04B9}"/>
          </ac:grpSpMkLst>
        </pc:grpChg>
        <pc:grpChg chg="add mod">
          <ac:chgData name="今井 優理" userId="7c7be187f1a3294f" providerId="LiveId" clId="{A45CBE7B-7054-4ABB-8C0D-D84179C57C97}" dt="2021-11-22T00:28:21.298" v="14684" actId="1076"/>
          <ac:grpSpMkLst>
            <pc:docMk/>
            <pc:sldMk cId="600111038" sldId="279"/>
            <ac:grpSpMk id="19" creationId="{6727C6A0-B661-420D-B00D-34D2460854E1}"/>
          </ac:grpSpMkLst>
        </pc:grpChg>
        <pc:picChg chg="mod">
          <ac:chgData name="今井 優理" userId="7c7be187f1a3294f" providerId="LiveId" clId="{A45CBE7B-7054-4ABB-8C0D-D84179C57C97}" dt="2021-11-15T11:55:30.558" v="5143"/>
          <ac:picMkLst>
            <pc:docMk/>
            <pc:sldMk cId="600111038" sldId="279"/>
            <ac:picMk id="8" creationId="{27CDE66F-CD1D-4D0A-86A0-7B119C17E49B}"/>
          </ac:picMkLst>
        </pc:picChg>
        <pc:picChg chg="mod modCrop">
          <ac:chgData name="今井 優理" userId="7c7be187f1a3294f" providerId="LiveId" clId="{A45CBE7B-7054-4ABB-8C0D-D84179C57C97}" dt="2021-11-15T11:58:42.807" v="5167" actId="18131"/>
          <ac:picMkLst>
            <pc:docMk/>
            <pc:sldMk cId="600111038" sldId="279"/>
            <ac:picMk id="14" creationId="{0461EDC5-8B12-4A58-924D-5EAF1A248E31}"/>
          </ac:picMkLst>
        </pc:picChg>
        <pc:picChg chg="mod">
          <ac:chgData name="今井 優理" userId="7c7be187f1a3294f" providerId="LiveId" clId="{A45CBE7B-7054-4ABB-8C0D-D84179C57C97}" dt="2021-11-15T11:56:56.136" v="5153"/>
          <ac:picMkLst>
            <pc:docMk/>
            <pc:sldMk cId="600111038" sldId="279"/>
            <ac:picMk id="19" creationId="{50B70B39-0B70-44BD-AEE5-35B4BD403589}"/>
          </ac:picMkLst>
        </pc:picChg>
        <pc:cxnChg chg="add mod">
          <ac:chgData name="今井 優理" userId="7c7be187f1a3294f" providerId="LiveId" clId="{A45CBE7B-7054-4ABB-8C0D-D84179C57C97}" dt="2021-11-22T00:28:08.429" v="14683" actId="164"/>
          <ac:cxnSpMkLst>
            <pc:docMk/>
            <pc:sldMk cId="600111038" sldId="279"/>
            <ac:cxnSpMk id="4" creationId="{D9D287B3-F5D2-401B-8BBF-A6EE76A6A4EF}"/>
          </ac:cxnSpMkLst>
        </pc:cxnChg>
      </pc:sldChg>
      <pc:sldChg chg="new del">
        <pc:chgData name="今井 優理" userId="7c7be187f1a3294f" providerId="LiveId" clId="{A45CBE7B-7054-4ABB-8C0D-D84179C57C97}" dt="2021-10-19T05:02:13.040" v="4273" actId="47"/>
        <pc:sldMkLst>
          <pc:docMk/>
          <pc:sldMk cId="2338351247" sldId="279"/>
        </pc:sldMkLst>
      </pc:sldChg>
      <pc:sldChg chg="modSp add del mod">
        <pc:chgData name="今井 優理" userId="7c7be187f1a3294f" providerId="LiveId" clId="{A45CBE7B-7054-4ABB-8C0D-D84179C57C97}" dt="2021-11-03T08:12:49.219" v="4467" actId="47"/>
        <pc:sldMkLst>
          <pc:docMk/>
          <pc:sldMk cId="318052845" sldId="280"/>
        </pc:sldMkLst>
        <pc:spChg chg="mod">
          <ac:chgData name="今井 優理" userId="7c7be187f1a3294f" providerId="LiveId" clId="{A45CBE7B-7054-4ABB-8C0D-D84179C57C97}" dt="2021-11-03T08:12:44.937" v="4466" actId="6549"/>
          <ac:spMkLst>
            <pc:docMk/>
            <pc:sldMk cId="318052845" sldId="280"/>
            <ac:spMk id="2" creationId="{8D487FD3-3753-4FDE-91C9-AA1272782B18}"/>
          </ac:spMkLst>
        </pc:spChg>
      </pc:sldChg>
      <pc:sldChg chg="addSp delSp modSp add del mod">
        <pc:chgData name="今井 優理" userId="7c7be187f1a3294f" providerId="LiveId" clId="{A45CBE7B-7054-4ABB-8C0D-D84179C57C97}" dt="2021-11-19T07:49:36.922" v="8311" actId="47"/>
        <pc:sldMkLst>
          <pc:docMk/>
          <pc:sldMk cId="1079148680" sldId="280"/>
        </pc:sldMkLst>
        <pc:spChg chg="mod">
          <ac:chgData name="今井 優理" userId="7c7be187f1a3294f" providerId="LiveId" clId="{A45CBE7B-7054-4ABB-8C0D-D84179C57C97}" dt="2021-11-04T02:29:44.146" v="4953"/>
          <ac:spMkLst>
            <pc:docMk/>
            <pc:sldMk cId="1079148680" sldId="280"/>
            <ac:spMk id="2" creationId="{A65E4BCB-5B8C-4A73-B465-39ECFDF1AA30}"/>
          </ac:spMkLst>
        </pc:spChg>
        <pc:spChg chg="mod">
          <ac:chgData name="今井 優理" userId="7c7be187f1a3294f" providerId="LiveId" clId="{A45CBE7B-7054-4ABB-8C0D-D84179C57C97}" dt="2021-11-04T02:30:32.666" v="4963" actId="20577"/>
          <ac:spMkLst>
            <pc:docMk/>
            <pc:sldMk cId="1079148680" sldId="280"/>
            <ac:spMk id="15" creationId="{87ECDFA7-841A-498B-8F7D-D3DFE4C11955}"/>
          </ac:spMkLst>
        </pc:spChg>
        <pc:picChg chg="del">
          <ac:chgData name="今井 優理" userId="7c7be187f1a3294f" providerId="LiveId" clId="{A45CBE7B-7054-4ABB-8C0D-D84179C57C97}" dt="2021-11-04T02:28:19.189" v="4950" actId="478"/>
          <ac:picMkLst>
            <pc:docMk/>
            <pc:sldMk cId="1079148680" sldId="280"/>
            <ac:picMk id="4" creationId="{DE7D5BA6-5558-4788-B3DC-F14EC0C097DE}"/>
          </ac:picMkLst>
        </pc:picChg>
        <pc:picChg chg="del">
          <ac:chgData name="今井 優理" userId="7c7be187f1a3294f" providerId="LiveId" clId="{A45CBE7B-7054-4ABB-8C0D-D84179C57C97}" dt="2021-11-04T02:28:20.502" v="4951" actId="478"/>
          <ac:picMkLst>
            <pc:docMk/>
            <pc:sldMk cId="1079148680" sldId="280"/>
            <ac:picMk id="6" creationId="{3A25ABAC-C063-4E95-A787-80E28C588338}"/>
          </ac:picMkLst>
        </pc:picChg>
        <pc:picChg chg="add mod">
          <ac:chgData name="今井 優理" userId="7c7be187f1a3294f" providerId="LiveId" clId="{A45CBE7B-7054-4ABB-8C0D-D84179C57C97}" dt="2021-11-04T02:30:14.121" v="4955" actId="1076"/>
          <ac:picMkLst>
            <pc:docMk/>
            <pc:sldMk cId="1079148680" sldId="280"/>
            <ac:picMk id="7" creationId="{17D102A4-D95A-4818-B04F-4E6F2696A896}"/>
          </ac:picMkLst>
        </pc:picChg>
      </pc:sldChg>
      <pc:sldChg chg="addSp delSp modSp add del mod delAnim modAnim">
        <pc:chgData name="今井 優理" userId="7c7be187f1a3294f" providerId="LiveId" clId="{A45CBE7B-7054-4ABB-8C0D-D84179C57C97}" dt="2021-11-15T12:00:55.582" v="5228" actId="47"/>
        <pc:sldMkLst>
          <pc:docMk/>
          <pc:sldMk cId="2419395924" sldId="281"/>
        </pc:sldMkLst>
        <pc:spChg chg="mod">
          <ac:chgData name="今井 優理" userId="7c7be187f1a3294f" providerId="LiveId" clId="{A45CBE7B-7054-4ABB-8C0D-D84179C57C97}" dt="2021-11-15T11:52:17.626" v="5070" actId="20577"/>
          <ac:spMkLst>
            <pc:docMk/>
            <pc:sldMk cId="2419395924" sldId="281"/>
            <ac:spMk id="11" creationId="{CC2FA4F1-4A9A-44D0-B4CC-74FB7BB3AAD5}"/>
          </ac:spMkLst>
        </pc:spChg>
        <pc:spChg chg="mod">
          <ac:chgData name="今井 優理" userId="7c7be187f1a3294f" providerId="LiveId" clId="{A45CBE7B-7054-4ABB-8C0D-D84179C57C97}" dt="2021-11-15T11:55:26.079" v="5141"/>
          <ac:spMkLst>
            <pc:docMk/>
            <pc:sldMk cId="2419395924" sldId="281"/>
            <ac:spMk id="37" creationId="{5BB8F33F-B0CD-4752-A6F0-89B2592EA914}"/>
          </ac:spMkLst>
        </pc:spChg>
        <pc:spChg chg="mod">
          <ac:chgData name="今井 優理" userId="7c7be187f1a3294f" providerId="LiveId" clId="{A45CBE7B-7054-4ABB-8C0D-D84179C57C97}" dt="2021-11-15T11:55:26.079" v="5141"/>
          <ac:spMkLst>
            <pc:docMk/>
            <pc:sldMk cId="2419395924" sldId="281"/>
            <ac:spMk id="39" creationId="{310564DB-BB77-4AF8-ADF0-9134C8CACC88}"/>
          </ac:spMkLst>
        </pc:spChg>
        <pc:spChg chg="mod">
          <ac:chgData name="今井 優理" userId="7c7be187f1a3294f" providerId="LiveId" clId="{A45CBE7B-7054-4ABB-8C0D-D84179C57C97}" dt="2021-11-15T11:55:26.079" v="5141"/>
          <ac:spMkLst>
            <pc:docMk/>
            <pc:sldMk cId="2419395924" sldId="281"/>
            <ac:spMk id="40" creationId="{D28ABB45-74A9-4157-9FCA-DFEDBD0AF06B}"/>
          </ac:spMkLst>
        </pc:spChg>
        <pc:spChg chg="mod">
          <ac:chgData name="今井 優理" userId="7c7be187f1a3294f" providerId="LiveId" clId="{A45CBE7B-7054-4ABB-8C0D-D84179C57C97}" dt="2021-11-15T11:55:26.079" v="5141"/>
          <ac:spMkLst>
            <pc:docMk/>
            <pc:sldMk cId="2419395924" sldId="281"/>
            <ac:spMk id="41" creationId="{2203CA21-969B-47F4-96FD-CD6C8519BAE4}"/>
          </ac:spMkLst>
        </pc:spChg>
        <pc:spChg chg="mod">
          <ac:chgData name="今井 優理" userId="7c7be187f1a3294f" providerId="LiveId" clId="{A45CBE7B-7054-4ABB-8C0D-D84179C57C97}" dt="2021-11-15T11:55:26.079" v="5141"/>
          <ac:spMkLst>
            <pc:docMk/>
            <pc:sldMk cId="2419395924" sldId="281"/>
            <ac:spMk id="42" creationId="{012D78CD-D0F0-4B83-839B-9FFA62803089}"/>
          </ac:spMkLst>
        </pc:spChg>
        <pc:grpChg chg="mod">
          <ac:chgData name="今井 優理" userId="7c7be187f1a3294f" providerId="LiveId" clId="{A45CBE7B-7054-4ABB-8C0D-D84179C57C97}" dt="2021-11-15T11:56:52.643" v="5152" actId="1076"/>
          <ac:grpSpMkLst>
            <pc:docMk/>
            <pc:sldMk cId="2419395924" sldId="281"/>
            <ac:grpSpMk id="3" creationId="{00000000-0000-0000-0000-000000000000}"/>
          </ac:grpSpMkLst>
        </pc:grpChg>
        <pc:grpChg chg="add del mod">
          <ac:chgData name="今井 優理" userId="7c7be187f1a3294f" providerId="LiveId" clId="{A45CBE7B-7054-4ABB-8C0D-D84179C57C97}" dt="2021-11-15T11:55:28.067" v="5142" actId="478"/>
          <ac:grpSpMkLst>
            <pc:docMk/>
            <pc:sldMk cId="2419395924" sldId="281"/>
            <ac:grpSpMk id="33" creationId="{10C64259-2FB4-448E-A1E4-1F4D1FA7E995}"/>
          </ac:grpSpMkLst>
        </pc:grpChg>
        <pc:grpChg chg="mod">
          <ac:chgData name="今井 優理" userId="7c7be187f1a3294f" providerId="LiveId" clId="{A45CBE7B-7054-4ABB-8C0D-D84179C57C97}" dt="2021-11-15T11:55:26.079" v="5141"/>
          <ac:grpSpMkLst>
            <pc:docMk/>
            <pc:sldMk cId="2419395924" sldId="281"/>
            <ac:grpSpMk id="35" creationId="{7C3A0D26-DD91-4807-A1BA-44E555393464}"/>
          </ac:grpSpMkLst>
        </pc:grpChg>
        <pc:picChg chg="mod">
          <ac:chgData name="今井 優理" userId="7c7be187f1a3294f" providerId="LiveId" clId="{A45CBE7B-7054-4ABB-8C0D-D84179C57C97}" dt="2021-11-15T11:55:26.079" v="5141"/>
          <ac:picMkLst>
            <pc:docMk/>
            <pc:sldMk cId="2419395924" sldId="281"/>
            <ac:picMk id="38" creationId="{7A8DBB95-88C8-40AD-A6D5-E58D3B11A6E0}"/>
          </ac:picMkLst>
        </pc:picChg>
      </pc:sldChg>
      <pc:sldChg chg="add del">
        <pc:chgData name="今井 優理" userId="7c7be187f1a3294f" providerId="LiveId" clId="{A45CBE7B-7054-4ABB-8C0D-D84179C57C97}" dt="2021-11-04T02:28:13.825" v="4949"/>
        <pc:sldMkLst>
          <pc:docMk/>
          <pc:sldMk cId="2856233586" sldId="281"/>
        </pc:sldMkLst>
      </pc:sldChg>
      <pc:sldChg chg="delSp modSp add del mod ord">
        <pc:chgData name="今井 優理" userId="7c7be187f1a3294f" providerId="LiveId" clId="{A45CBE7B-7054-4ABB-8C0D-D84179C57C97}" dt="2021-11-19T06:24:15.593" v="7966" actId="47"/>
        <pc:sldMkLst>
          <pc:docMk/>
          <pc:sldMk cId="2993375131" sldId="281"/>
        </pc:sldMkLst>
        <pc:spChg chg="mod">
          <ac:chgData name="今井 優理" userId="7c7be187f1a3294f" providerId="LiveId" clId="{A45CBE7B-7054-4ABB-8C0D-D84179C57C97}" dt="2021-11-17T12:20:02.257" v="5253" actId="20577"/>
          <ac:spMkLst>
            <pc:docMk/>
            <pc:sldMk cId="2993375131" sldId="281"/>
            <ac:spMk id="2" creationId="{A7BB0D00-08C0-4AF5-A436-11DF8DE1BC9F}"/>
          </ac:spMkLst>
        </pc:spChg>
        <pc:spChg chg="mod">
          <ac:chgData name="今井 優理" userId="7c7be187f1a3294f" providerId="LiveId" clId="{A45CBE7B-7054-4ABB-8C0D-D84179C57C97}" dt="2021-11-17T12:19:33.205" v="5243" actId="1076"/>
          <ac:spMkLst>
            <pc:docMk/>
            <pc:sldMk cId="2993375131" sldId="281"/>
            <ac:spMk id="9" creationId="{47F73271-2BBF-42A6-AB77-96DCD3CFD9A2}"/>
          </ac:spMkLst>
        </pc:spChg>
        <pc:picChg chg="del">
          <ac:chgData name="今井 優理" userId="7c7be187f1a3294f" providerId="LiveId" clId="{A45CBE7B-7054-4ABB-8C0D-D84179C57C97}" dt="2021-11-17T12:19:29.489" v="5242" actId="478"/>
          <ac:picMkLst>
            <pc:docMk/>
            <pc:sldMk cId="2993375131" sldId="281"/>
            <ac:picMk id="5" creationId="{B047DDA1-5E5F-483D-8857-452B2D2D0F53}"/>
          </ac:picMkLst>
        </pc:picChg>
      </pc:sldChg>
      <pc:sldChg chg="addSp delSp modSp new mod modShow">
        <pc:chgData name="今井 優理" userId="7c7be187f1a3294f" providerId="LiveId" clId="{A45CBE7B-7054-4ABB-8C0D-D84179C57C97}" dt="2021-12-08T02:49:25.573" v="18213" actId="729"/>
        <pc:sldMkLst>
          <pc:docMk/>
          <pc:sldMk cId="2174432920" sldId="282"/>
        </pc:sldMkLst>
        <pc:spChg chg="del mod topLvl">
          <ac:chgData name="今井 優理" userId="7c7be187f1a3294f" providerId="LiveId" clId="{A45CBE7B-7054-4ABB-8C0D-D84179C57C97}" dt="2021-12-08T02:47:18.988" v="18205" actId="478"/>
          <ac:spMkLst>
            <pc:docMk/>
            <pc:sldMk cId="2174432920" sldId="282"/>
            <ac:spMk id="4" creationId="{42A3B7D8-51E8-4386-A72A-2D6B47BC1337}"/>
          </ac:spMkLst>
        </pc:spChg>
        <pc:spChg chg="add mod">
          <ac:chgData name="今井 優理" userId="7c7be187f1a3294f" providerId="LiveId" clId="{A45CBE7B-7054-4ABB-8C0D-D84179C57C97}" dt="2021-12-08T02:47:29.142" v="18207" actId="1076"/>
          <ac:spMkLst>
            <pc:docMk/>
            <pc:sldMk cId="2174432920" sldId="282"/>
            <ac:spMk id="5" creationId="{03747126-FD6C-4C36-8206-6A0D7B760B93}"/>
          </ac:spMkLst>
        </pc:spChg>
        <pc:grpChg chg="add del mod">
          <ac:chgData name="今井 優理" userId="7c7be187f1a3294f" providerId="LiveId" clId="{A45CBE7B-7054-4ABB-8C0D-D84179C57C97}" dt="2021-12-08T02:47:18.988" v="18205" actId="478"/>
          <ac:grpSpMkLst>
            <pc:docMk/>
            <pc:sldMk cId="2174432920" sldId="282"/>
            <ac:grpSpMk id="2" creationId="{3CF8E8A5-4C24-40E1-B912-9BB127D038BF}"/>
          </ac:grpSpMkLst>
        </pc:grpChg>
        <pc:picChg chg="mod topLvl">
          <ac:chgData name="今井 優理" userId="7c7be187f1a3294f" providerId="LiveId" clId="{A45CBE7B-7054-4ABB-8C0D-D84179C57C97}" dt="2021-12-08T02:47:34.932" v="18209" actId="1076"/>
          <ac:picMkLst>
            <pc:docMk/>
            <pc:sldMk cId="2174432920" sldId="282"/>
            <ac:picMk id="3" creationId="{7A765D64-6CFD-42A6-B4EF-6CBE9E35F0AF}"/>
          </ac:picMkLst>
        </pc:picChg>
      </pc:sldChg>
      <pc:sldChg chg="addSp delSp modSp add mod delAnim modNotesTx">
        <pc:chgData name="今井 優理" userId="7c7be187f1a3294f" providerId="LiveId" clId="{A45CBE7B-7054-4ABB-8C0D-D84179C57C97}" dt="2021-12-08T06:55:03.131" v="19319" actId="20577"/>
        <pc:sldMkLst>
          <pc:docMk/>
          <pc:sldMk cId="1242565693" sldId="283"/>
        </pc:sldMkLst>
        <pc:spChg chg="mod">
          <ac:chgData name="今井 優理" userId="7c7be187f1a3294f" providerId="LiveId" clId="{A45CBE7B-7054-4ABB-8C0D-D84179C57C97}" dt="2021-12-07T12:34:25.771" v="17661" actId="20577"/>
          <ac:spMkLst>
            <pc:docMk/>
            <pc:sldMk cId="1242565693" sldId="283"/>
            <ac:spMk id="2" creationId="{8D487FD3-3753-4FDE-91C9-AA1272782B18}"/>
          </ac:spMkLst>
        </pc:spChg>
        <pc:spChg chg="del mod">
          <ac:chgData name="今井 優理" userId="7c7be187f1a3294f" providerId="LiveId" clId="{A45CBE7B-7054-4ABB-8C0D-D84179C57C97}" dt="2021-11-18T11:32:22.038" v="5682" actId="478"/>
          <ac:spMkLst>
            <pc:docMk/>
            <pc:sldMk cId="1242565693" sldId="283"/>
            <ac:spMk id="3" creationId="{887DCA66-7DB3-4D4B-988C-785183C84345}"/>
          </ac:spMkLst>
        </pc:spChg>
        <pc:spChg chg="add mod">
          <ac:chgData name="今井 優理" userId="7c7be187f1a3294f" providerId="LiveId" clId="{A45CBE7B-7054-4ABB-8C0D-D84179C57C97}" dt="2021-12-07T12:27:48.676" v="17630" actId="20577"/>
          <ac:spMkLst>
            <pc:docMk/>
            <pc:sldMk cId="1242565693" sldId="283"/>
            <ac:spMk id="3" creationId="{BD7FED7E-9EFF-4FC5-B865-452866A67EB2}"/>
          </ac:spMkLst>
        </pc:spChg>
        <pc:spChg chg="del">
          <ac:chgData name="今井 優理" userId="7c7be187f1a3294f" providerId="LiveId" clId="{A45CBE7B-7054-4ABB-8C0D-D84179C57C97}" dt="2021-11-18T11:32:24.646" v="5683" actId="478"/>
          <ac:spMkLst>
            <pc:docMk/>
            <pc:sldMk cId="1242565693" sldId="283"/>
            <ac:spMk id="4" creationId="{8657944E-E9DC-4809-9E8C-22BE53EB44AB}"/>
          </ac:spMkLst>
        </pc:spChg>
        <pc:spChg chg="add del mod">
          <ac:chgData name="今井 優理" userId="7c7be187f1a3294f" providerId="LiveId" clId="{A45CBE7B-7054-4ABB-8C0D-D84179C57C97}" dt="2021-11-19T11:34:01.610" v="9050" actId="478"/>
          <ac:spMkLst>
            <pc:docMk/>
            <pc:sldMk cId="1242565693" sldId="283"/>
            <ac:spMk id="5" creationId="{A036F330-A3B6-4B92-B4DA-5FCA98E4631B}"/>
          </ac:spMkLst>
        </pc:spChg>
        <pc:spChg chg="add mod">
          <ac:chgData name="今井 優理" userId="7c7be187f1a3294f" providerId="LiveId" clId="{A45CBE7B-7054-4ABB-8C0D-D84179C57C97}" dt="2021-12-07T12:29:52.475" v="17634" actId="20577"/>
          <ac:spMkLst>
            <pc:docMk/>
            <pc:sldMk cId="1242565693" sldId="283"/>
            <ac:spMk id="13" creationId="{17573E8B-3C93-46AD-A2E0-D1FA7CFC4500}"/>
          </ac:spMkLst>
        </pc:spChg>
        <pc:spChg chg="add mod">
          <ac:chgData name="今井 優理" userId="7c7be187f1a3294f" providerId="LiveId" clId="{A45CBE7B-7054-4ABB-8C0D-D84179C57C97}" dt="2021-11-22T03:00:10.836" v="15877" actId="1036"/>
          <ac:spMkLst>
            <pc:docMk/>
            <pc:sldMk cId="1242565693" sldId="283"/>
            <ac:spMk id="14" creationId="{0BBAE549-EBFC-47C4-B2B3-FB4068712513}"/>
          </ac:spMkLst>
        </pc:spChg>
        <pc:spChg chg="add mod">
          <ac:chgData name="今井 優理" userId="7c7be187f1a3294f" providerId="LiveId" clId="{A45CBE7B-7054-4ABB-8C0D-D84179C57C97}" dt="2021-12-07T12:26:19.345" v="17605" actId="1076"/>
          <ac:spMkLst>
            <pc:docMk/>
            <pc:sldMk cId="1242565693" sldId="283"/>
            <ac:spMk id="16" creationId="{D4A8040A-1F7A-4667-ACD2-2B5FE0891CFA}"/>
          </ac:spMkLst>
        </pc:spChg>
        <pc:spChg chg="add mod">
          <ac:chgData name="今井 優理" userId="7c7be187f1a3294f" providerId="LiveId" clId="{A45CBE7B-7054-4ABB-8C0D-D84179C57C97}" dt="2021-12-07T12:30:08.273" v="17654" actId="20577"/>
          <ac:spMkLst>
            <pc:docMk/>
            <pc:sldMk cId="1242565693" sldId="283"/>
            <ac:spMk id="17" creationId="{7A9CAB1E-A8E3-419E-B222-1A1AD5495453}"/>
          </ac:spMkLst>
        </pc:spChg>
        <pc:spChg chg="add mod">
          <ac:chgData name="今井 優理" userId="7c7be187f1a3294f" providerId="LiveId" clId="{A45CBE7B-7054-4ABB-8C0D-D84179C57C97}" dt="2021-12-07T12:26:13.010" v="17604" actId="1076"/>
          <ac:spMkLst>
            <pc:docMk/>
            <pc:sldMk cId="1242565693" sldId="283"/>
            <ac:spMk id="18" creationId="{E072F0A7-1F97-40D4-930F-35DE68FAC4BE}"/>
          </ac:spMkLst>
        </pc:spChg>
        <pc:spChg chg="add del mod">
          <ac:chgData name="今井 優理" userId="7c7be187f1a3294f" providerId="LiveId" clId="{A45CBE7B-7054-4ABB-8C0D-D84179C57C97}" dt="2021-11-19T11:33:59.232" v="9049" actId="478"/>
          <ac:spMkLst>
            <pc:docMk/>
            <pc:sldMk cId="1242565693" sldId="283"/>
            <ac:spMk id="19" creationId="{1C4F2B99-DCA7-4F09-AE7B-75AB96895E62}"/>
          </ac:spMkLst>
        </pc:spChg>
        <pc:spChg chg="add del mod">
          <ac:chgData name="今井 優理" userId="7c7be187f1a3294f" providerId="LiveId" clId="{A45CBE7B-7054-4ABB-8C0D-D84179C57C97}" dt="2021-11-19T04:29:25.406" v="6262" actId="478"/>
          <ac:spMkLst>
            <pc:docMk/>
            <pc:sldMk cId="1242565693" sldId="283"/>
            <ac:spMk id="21" creationId="{1ECE5953-588B-47B9-878B-A33477082A7F}"/>
          </ac:spMkLst>
        </pc:spChg>
        <pc:spChg chg="del">
          <ac:chgData name="今井 優理" userId="7c7be187f1a3294f" providerId="LiveId" clId="{A45CBE7B-7054-4ABB-8C0D-D84179C57C97}" dt="2021-11-18T11:32:27.502" v="5684" actId="478"/>
          <ac:spMkLst>
            <pc:docMk/>
            <pc:sldMk cId="1242565693" sldId="283"/>
            <ac:spMk id="26" creationId="{B32CFD11-D6FD-4C70-9AB9-88B8AAE3F996}"/>
          </ac:spMkLst>
        </pc:spChg>
        <pc:spChg chg="mod">
          <ac:chgData name="今井 優理" userId="7c7be187f1a3294f" providerId="LiveId" clId="{A45CBE7B-7054-4ABB-8C0D-D84179C57C97}" dt="2021-11-22T12:14:16.337" v="16843" actId="20577"/>
          <ac:spMkLst>
            <pc:docMk/>
            <pc:sldMk cId="1242565693" sldId="283"/>
            <ac:spMk id="27" creationId="{10A4FD35-1442-444D-A73A-5929C845795C}"/>
          </ac:spMkLst>
        </pc:spChg>
        <pc:spChg chg="add del mod">
          <ac:chgData name="今井 優理" userId="7c7be187f1a3294f" providerId="LiveId" clId="{A45CBE7B-7054-4ABB-8C0D-D84179C57C97}" dt="2021-11-22T11:30:28.628" v="16802" actId="478"/>
          <ac:spMkLst>
            <pc:docMk/>
            <pc:sldMk cId="1242565693" sldId="283"/>
            <ac:spMk id="38" creationId="{28A762FC-9538-4FC2-8048-D515087EE06A}"/>
          </ac:spMkLst>
        </pc:spChg>
        <pc:spChg chg="add mod">
          <ac:chgData name="今井 優理" userId="7c7be187f1a3294f" providerId="LiveId" clId="{A45CBE7B-7054-4ABB-8C0D-D84179C57C97}" dt="2021-11-22T03:23:28.912" v="16181" actId="1076"/>
          <ac:spMkLst>
            <pc:docMk/>
            <pc:sldMk cId="1242565693" sldId="283"/>
            <ac:spMk id="39" creationId="{4CD579AD-26E0-4C0D-A4F6-A4F9EAD10071}"/>
          </ac:spMkLst>
        </pc:spChg>
        <pc:grpChg chg="del">
          <ac:chgData name="今井 優理" userId="7c7be187f1a3294f" providerId="LiveId" clId="{A45CBE7B-7054-4ABB-8C0D-D84179C57C97}" dt="2021-11-18T11:32:17.738" v="5680" actId="478"/>
          <ac:grpSpMkLst>
            <pc:docMk/>
            <pc:sldMk cId="1242565693" sldId="283"/>
            <ac:grpSpMk id="5" creationId="{12F61562-DB55-4371-B3D9-DA04586E9EAB}"/>
          </ac:grpSpMkLst>
        </pc:grpChg>
        <pc:picChg chg="add mod modCrop">
          <ac:chgData name="今井 優理" userId="7c7be187f1a3294f" providerId="LiveId" clId="{A45CBE7B-7054-4ABB-8C0D-D84179C57C97}" dt="2021-11-21T09:47:20" v="10953" actId="1076"/>
          <ac:picMkLst>
            <pc:docMk/>
            <pc:sldMk cId="1242565693" sldId="283"/>
            <ac:picMk id="7" creationId="{09B97666-B7B5-49CF-A364-B9A45E54C17F}"/>
          </ac:picMkLst>
        </pc:picChg>
        <pc:picChg chg="add del mod">
          <ac:chgData name="今井 優理" userId="7c7be187f1a3294f" providerId="LiveId" clId="{A45CBE7B-7054-4ABB-8C0D-D84179C57C97}" dt="2021-11-21T09:40:21.984" v="10884" actId="478"/>
          <ac:picMkLst>
            <pc:docMk/>
            <pc:sldMk cId="1242565693" sldId="283"/>
            <ac:picMk id="15" creationId="{EBA94C27-7DD2-4B16-B0B5-6378D3CFEE28}"/>
          </ac:picMkLst>
        </pc:picChg>
        <pc:cxnChg chg="add del mod">
          <ac:chgData name="今井 優理" userId="7c7be187f1a3294f" providerId="LiveId" clId="{A45CBE7B-7054-4ABB-8C0D-D84179C57C97}" dt="2021-11-21T09:49:04.166" v="10986" actId="478"/>
          <ac:cxnSpMkLst>
            <pc:docMk/>
            <pc:sldMk cId="1242565693" sldId="283"/>
            <ac:cxnSpMk id="9" creationId="{C60ED921-ADA3-4A10-A198-7D09BD3975FA}"/>
          </ac:cxnSpMkLst>
        </pc:cxnChg>
        <pc:cxnChg chg="add del mod">
          <ac:chgData name="今井 優理" userId="7c7be187f1a3294f" providerId="LiveId" clId="{A45CBE7B-7054-4ABB-8C0D-D84179C57C97}" dt="2021-11-21T09:47:38.906" v="10957" actId="478"/>
          <ac:cxnSpMkLst>
            <pc:docMk/>
            <pc:sldMk cId="1242565693" sldId="283"/>
            <ac:cxnSpMk id="11" creationId="{F252CD7F-BCFE-423F-9B6E-DD53A8104134}"/>
          </ac:cxnSpMkLst>
        </pc:cxnChg>
        <pc:cxnChg chg="add del mod">
          <ac:chgData name="今井 優理" userId="7c7be187f1a3294f" providerId="LiveId" clId="{A45CBE7B-7054-4ABB-8C0D-D84179C57C97}" dt="2021-11-21T09:48:19.171" v="10966" actId="478"/>
          <ac:cxnSpMkLst>
            <pc:docMk/>
            <pc:sldMk cId="1242565693" sldId="283"/>
            <ac:cxnSpMk id="26" creationId="{14C00F95-F7F6-49F6-A4AC-E9DFCDDF52AE}"/>
          </ac:cxnSpMkLst>
        </pc:cxnChg>
        <pc:cxnChg chg="add mod">
          <ac:chgData name="今井 優理" userId="7c7be187f1a3294f" providerId="LiveId" clId="{A45CBE7B-7054-4ABB-8C0D-D84179C57C97}" dt="2021-12-07T12:29:57.653" v="17637" actId="20577"/>
          <ac:cxnSpMkLst>
            <pc:docMk/>
            <pc:sldMk cId="1242565693" sldId="283"/>
            <ac:cxnSpMk id="30" creationId="{F43B964A-8AAB-4527-A35A-750D242287C0}"/>
          </ac:cxnSpMkLst>
        </pc:cxnChg>
        <pc:cxnChg chg="add mod">
          <ac:chgData name="今井 優理" userId="7c7be187f1a3294f" providerId="LiveId" clId="{A45CBE7B-7054-4ABB-8C0D-D84179C57C97}" dt="2021-11-21T10:02:18.540" v="11062" actId="208"/>
          <ac:cxnSpMkLst>
            <pc:docMk/>
            <pc:sldMk cId="1242565693" sldId="283"/>
            <ac:cxnSpMk id="35" creationId="{6E3360DC-7D8C-4836-8197-5BCB9877B46D}"/>
          </ac:cxnSpMkLst>
        </pc:cxnChg>
      </pc:sldChg>
      <pc:sldChg chg="addSp delSp modSp new mod ord modShow">
        <pc:chgData name="今井 優理" userId="7c7be187f1a3294f" providerId="LiveId" clId="{A45CBE7B-7054-4ABB-8C0D-D84179C57C97}" dt="2021-12-08T02:49:52.843" v="18218" actId="729"/>
        <pc:sldMkLst>
          <pc:docMk/>
          <pc:sldMk cId="1715065068" sldId="284"/>
        </pc:sldMkLst>
        <pc:spChg chg="add del mod">
          <ac:chgData name="今井 優理" userId="7c7be187f1a3294f" providerId="LiveId" clId="{A45CBE7B-7054-4ABB-8C0D-D84179C57C97}" dt="2021-11-18T13:03:58.411" v="6191"/>
          <ac:spMkLst>
            <pc:docMk/>
            <pc:sldMk cId="1715065068" sldId="284"/>
            <ac:spMk id="2" creationId="{C046AD68-B81C-4449-84E2-C93FB9B55CBA}"/>
          </ac:spMkLst>
        </pc:spChg>
        <pc:grpChg chg="add del mod">
          <ac:chgData name="今井 優理" userId="7c7be187f1a3294f" providerId="LiveId" clId="{A45CBE7B-7054-4ABB-8C0D-D84179C57C97}" dt="2021-11-18T13:07:11.748" v="6221" actId="478"/>
          <ac:grpSpMkLst>
            <pc:docMk/>
            <pc:sldMk cId="1715065068" sldId="284"/>
            <ac:grpSpMk id="8" creationId="{8B8256C3-11E8-4969-96D1-C477071CD625}"/>
          </ac:grpSpMkLst>
        </pc:grpChg>
        <pc:picChg chg="add del mod">
          <ac:chgData name="今井 優理" userId="7c7be187f1a3294f" providerId="LiveId" clId="{A45CBE7B-7054-4ABB-8C0D-D84179C57C97}" dt="2021-11-18T13:08:23.666" v="6227" actId="478"/>
          <ac:picMkLst>
            <pc:docMk/>
            <pc:sldMk cId="1715065068" sldId="284"/>
            <ac:picMk id="3" creationId="{D6B37BCE-617B-4ADA-8975-B3930B40CA5A}"/>
          </ac:picMkLst>
        </pc:picChg>
        <pc:picChg chg="add del mod">
          <ac:chgData name="今井 優理" userId="7c7be187f1a3294f" providerId="LiveId" clId="{A45CBE7B-7054-4ABB-8C0D-D84179C57C97}" dt="2021-11-18T13:05:54.085" v="6211" actId="478"/>
          <ac:picMkLst>
            <pc:docMk/>
            <pc:sldMk cId="1715065068" sldId="284"/>
            <ac:picMk id="4" creationId="{D43DB4F4-8D52-4E5E-A5D5-14656F5F547E}"/>
          </ac:picMkLst>
        </pc:picChg>
        <pc:picChg chg="add del mod">
          <ac:chgData name="今井 優理" userId="7c7be187f1a3294f" providerId="LiveId" clId="{A45CBE7B-7054-4ABB-8C0D-D84179C57C97}" dt="2021-11-18T13:05:57.927" v="6213" actId="478"/>
          <ac:picMkLst>
            <pc:docMk/>
            <pc:sldMk cId="1715065068" sldId="284"/>
            <ac:picMk id="5" creationId="{976CDC9F-CB57-42A1-94F8-FAD081433FAF}"/>
          </ac:picMkLst>
        </pc:picChg>
        <pc:picChg chg="add del mod">
          <ac:chgData name="今井 優理" userId="7c7be187f1a3294f" providerId="LiveId" clId="{A45CBE7B-7054-4ABB-8C0D-D84179C57C97}" dt="2021-11-18T13:08:21.635" v="6226" actId="478"/>
          <ac:picMkLst>
            <pc:docMk/>
            <pc:sldMk cId="1715065068" sldId="284"/>
            <ac:picMk id="6" creationId="{FA84BEA8-7CEF-4B82-A75E-B993BDA0FACC}"/>
          </ac:picMkLst>
        </pc:picChg>
        <pc:picChg chg="add del mod">
          <ac:chgData name="今井 優理" userId="7c7be187f1a3294f" providerId="LiveId" clId="{A45CBE7B-7054-4ABB-8C0D-D84179C57C97}" dt="2021-11-18T13:07:11.748" v="6221" actId="478"/>
          <ac:picMkLst>
            <pc:docMk/>
            <pc:sldMk cId="1715065068" sldId="284"/>
            <ac:picMk id="7" creationId="{7C806CA9-44F6-4A19-A0CD-CB9EC0C97F68}"/>
          </ac:picMkLst>
        </pc:picChg>
        <pc:picChg chg="add mod">
          <ac:chgData name="今井 優理" userId="7c7be187f1a3294f" providerId="LiveId" clId="{A45CBE7B-7054-4ABB-8C0D-D84179C57C97}" dt="2021-11-19T04:37:32.655" v="6298" actId="1038"/>
          <ac:picMkLst>
            <pc:docMk/>
            <pc:sldMk cId="1715065068" sldId="284"/>
            <ac:picMk id="10" creationId="{EDE442DD-51A1-44F4-9B1A-10F202C52D89}"/>
          </ac:picMkLst>
        </pc:picChg>
        <pc:picChg chg="add mod">
          <ac:chgData name="今井 優理" userId="7c7be187f1a3294f" providerId="LiveId" clId="{A45CBE7B-7054-4ABB-8C0D-D84179C57C97}" dt="2021-11-19T04:37:43.855" v="6299" actId="1076"/>
          <ac:picMkLst>
            <pc:docMk/>
            <pc:sldMk cId="1715065068" sldId="284"/>
            <ac:picMk id="1026" creationId="{C023E14A-1DFB-4C2F-9B77-5AD84AFD224F}"/>
          </ac:picMkLst>
        </pc:picChg>
        <pc:picChg chg="add mod">
          <ac:chgData name="今井 優理" userId="7c7be187f1a3294f" providerId="LiveId" clId="{A45CBE7B-7054-4ABB-8C0D-D84179C57C97}" dt="2021-11-19T04:36:33.576" v="6289" actId="1076"/>
          <ac:picMkLst>
            <pc:docMk/>
            <pc:sldMk cId="1715065068" sldId="284"/>
            <ac:picMk id="2050" creationId="{08F998D8-AA80-4E1B-BFFF-A2BBE0156D45}"/>
          </ac:picMkLst>
        </pc:picChg>
      </pc:sldChg>
      <pc:sldChg chg="addSp modSp add mod ord modShow">
        <pc:chgData name="今井 優理" userId="7c7be187f1a3294f" providerId="LiveId" clId="{A45CBE7B-7054-4ABB-8C0D-D84179C57C97}" dt="2021-12-08T02:49:52.843" v="18218" actId="729"/>
        <pc:sldMkLst>
          <pc:docMk/>
          <pc:sldMk cId="3592582431" sldId="285"/>
        </pc:sldMkLst>
        <pc:picChg chg="add mod">
          <ac:chgData name="今井 優理" userId="7c7be187f1a3294f" providerId="LiveId" clId="{A45CBE7B-7054-4ABB-8C0D-D84179C57C97}" dt="2021-11-19T10:21:47.590" v="8575" actId="1076"/>
          <ac:picMkLst>
            <pc:docMk/>
            <pc:sldMk cId="3592582431" sldId="285"/>
            <ac:picMk id="5" creationId="{D4D46F76-5A5C-456C-BECC-882DE63EB26A}"/>
          </ac:picMkLst>
        </pc:picChg>
      </pc:sldChg>
      <pc:sldChg chg="addSp delSp modSp new mod modShow">
        <pc:chgData name="今井 優理" userId="7c7be187f1a3294f" providerId="LiveId" clId="{A45CBE7B-7054-4ABB-8C0D-D84179C57C97}" dt="2021-12-08T02:49:30.819" v="18214" actId="729"/>
        <pc:sldMkLst>
          <pc:docMk/>
          <pc:sldMk cId="976510623" sldId="286"/>
        </pc:sldMkLst>
        <pc:picChg chg="add del mod">
          <ac:chgData name="今井 優理" userId="7c7be187f1a3294f" providerId="LiveId" clId="{A45CBE7B-7054-4ABB-8C0D-D84179C57C97}" dt="2021-11-19T07:29:22.552" v="8057" actId="21"/>
          <ac:picMkLst>
            <pc:docMk/>
            <pc:sldMk cId="976510623" sldId="286"/>
            <ac:picMk id="3" creationId="{A6F4C130-DED4-4557-96FC-0741E00F4745}"/>
          </ac:picMkLst>
        </pc:picChg>
        <pc:picChg chg="add del mod">
          <ac:chgData name="今井 優理" userId="7c7be187f1a3294f" providerId="LiveId" clId="{A45CBE7B-7054-4ABB-8C0D-D84179C57C97}" dt="2021-11-19T07:29:18.142" v="8055" actId="21"/>
          <ac:picMkLst>
            <pc:docMk/>
            <pc:sldMk cId="976510623" sldId="286"/>
            <ac:picMk id="5" creationId="{24074AE4-F5A5-43D0-A4E8-FA27427AB4EC}"/>
          </ac:picMkLst>
        </pc:picChg>
        <pc:picChg chg="add mod">
          <ac:chgData name="今井 優理" userId="7c7be187f1a3294f" providerId="LiveId" clId="{A45CBE7B-7054-4ABB-8C0D-D84179C57C97}" dt="2021-11-19T07:31:45.593" v="8077" actId="1076"/>
          <ac:picMkLst>
            <pc:docMk/>
            <pc:sldMk cId="976510623" sldId="286"/>
            <ac:picMk id="7" creationId="{67BEC55F-7C5E-4AA9-B76F-C46C5C8868CA}"/>
          </ac:picMkLst>
        </pc:picChg>
        <pc:picChg chg="add mod">
          <ac:chgData name="今井 優理" userId="7c7be187f1a3294f" providerId="LiveId" clId="{A45CBE7B-7054-4ABB-8C0D-D84179C57C97}" dt="2021-11-19T07:31:52.345" v="8078" actId="1076"/>
          <ac:picMkLst>
            <pc:docMk/>
            <pc:sldMk cId="976510623" sldId="286"/>
            <ac:picMk id="9" creationId="{B2396D0E-F93F-434B-A8AD-5C67CC103C1E}"/>
          </ac:picMkLst>
        </pc:picChg>
        <pc:picChg chg="add mod">
          <ac:chgData name="今井 優理" userId="7c7be187f1a3294f" providerId="LiveId" clId="{A45CBE7B-7054-4ABB-8C0D-D84179C57C97}" dt="2021-11-19T07:31:42.383" v="8076" actId="1076"/>
          <ac:picMkLst>
            <pc:docMk/>
            <pc:sldMk cId="976510623" sldId="286"/>
            <ac:picMk id="11" creationId="{2DF58349-FCFC-4E29-B105-5F99EE7C15A3}"/>
          </ac:picMkLst>
        </pc:picChg>
        <pc:picChg chg="add mod">
          <ac:chgData name="今井 優理" userId="7c7be187f1a3294f" providerId="LiveId" clId="{A45CBE7B-7054-4ABB-8C0D-D84179C57C97}" dt="2021-11-19T07:31:09.606" v="8073" actId="1076"/>
          <ac:picMkLst>
            <pc:docMk/>
            <pc:sldMk cId="976510623" sldId="286"/>
            <ac:picMk id="13" creationId="{4D2F430B-1E84-4A56-86FA-549CB5D52875}"/>
          </ac:picMkLst>
        </pc:picChg>
        <pc:picChg chg="add mod">
          <ac:chgData name="今井 優理" userId="7c7be187f1a3294f" providerId="LiveId" clId="{A45CBE7B-7054-4ABB-8C0D-D84179C57C97}" dt="2021-11-19T07:31:59.666" v="8079" actId="1076"/>
          <ac:picMkLst>
            <pc:docMk/>
            <pc:sldMk cId="976510623" sldId="286"/>
            <ac:picMk id="15" creationId="{EC772AD9-3480-4726-9143-9ED9C998C65A}"/>
          </ac:picMkLst>
        </pc:picChg>
        <pc:picChg chg="add del mod">
          <ac:chgData name="今井 優理" userId="7c7be187f1a3294f" providerId="LiveId" clId="{A45CBE7B-7054-4ABB-8C0D-D84179C57C97}" dt="2021-11-19T07:28:03.430" v="8039" actId="21"/>
          <ac:picMkLst>
            <pc:docMk/>
            <pc:sldMk cId="976510623" sldId="286"/>
            <ac:picMk id="17" creationId="{8D8C35DB-0D7D-4859-ADAB-7260543BF43E}"/>
          </ac:picMkLst>
        </pc:picChg>
        <pc:picChg chg="add del mod">
          <ac:chgData name="今井 優理" userId="7c7be187f1a3294f" providerId="LiveId" clId="{A45CBE7B-7054-4ABB-8C0D-D84179C57C97}" dt="2021-11-19T07:27:56.159" v="8037" actId="21"/>
          <ac:picMkLst>
            <pc:docMk/>
            <pc:sldMk cId="976510623" sldId="286"/>
            <ac:picMk id="19" creationId="{C3FAC650-4A0A-4A18-8C81-19CE468D7B6F}"/>
          </ac:picMkLst>
        </pc:picChg>
        <pc:picChg chg="add del mod">
          <ac:chgData name="今井 優理" userId="7c7be187f1a3294f" providerId="LiveId" clId="{A45CBE7B-7054-4ABB-8C0D-D84179C57C97}" dt="2021-11-19T07:27:50.825" v="8035" actId="21"/>
          <ac:picMkLst>
            <pc:docMk/>
            <pc:sldMk cId="976510623" sldId="286"/>
            <ac:picMk id="21" creationId="{894FBB34-59EF-4C44-986E-8A21CB434C36}"/>
          </ac:picMkLst>
        </pc:picChg>
      </pc:sldChg>
      <pc:sldChg chg="addSp delSp modSp new del mod">
        <pc:chgData name="今井 優理" userId="7c7be187f1a3294f" providerId="LiveId" clId="{A45CBE7B-7054-4ABB-8C0D-D84179C57C97}" dt="2021-12-08T02:49:34.717" v="18216" actId="47"/>
        <pc:sldMkLst>
          <pc:docMk/>
          <pc:sldMk cId="1276490613" sldId="287"/>
        </pc:sldMkLst>
        <pc:picChg chg="add del mod">
          <ac:chgData name="今井 優理" userId="7c7be187f1a3294f" providerId="LiveId" clId="{A45CBE7B-7054-4ABB-8C0D-D84179C57C97}" dt="2021-12-08T02:47:53.983" v="18212" actId="478"/>
          <ac:picMkLst>
            <pc:docMk/>
            <pc:sldMk cId="1276490613" sldId="287"/>
            <ac:picMk id="2" creationId="{AE1F0E3A-8A69-4570-9F53-93047CC4A7ED}"/>
          </ac:picMkLst>
        </pc:picChg>
        <pc:picChg chg="add del mod">
          <ac:chgData name="今井 優理" userId="7c7be187f1a3294f" providerId="LiveId" clId="{A45CBE7B-7054-4ABB-8C0D-D84179C57C97}" dt="2021-12-08T02:47:51.980" v="18211" actId="478"/>
          <ac:picMkLst>
            <pc:docMk/>
            <pc:sldMk cId="1276490613" sldId="287"/>
            <ac:picMk id="3" creationId="{F1F35441-BFBA-4DAB-B4BE-FF8F4AE6E8B8}"/>
          </ac:picMkLst>
        </pc:picChg>
        <pc:picChg chg="add del mod">
          <ac:chgData name="今井 優理" userId="7c7be187f1a3294f" providerId="LiveId" clId="{A45CBE7B-7054-4ABB-8C0D-D84179C57C97}" dt="2021-12-08T02:47:46.658" v="18210" actId="478"/>
          <ac:picMkLst>
            <pc:docMk/>
            <pc:sldMk cId="1276490613" sldId="287"/>
            <ac:picMk id="4" creationId="{0D5351C7-05BC-4852-8039-64C00A7A9494}"/>
          </ac:picMkLst>
        </pc:picChg>
      </pc:sldChg>
      <pc:sldChg chg="addSp modSp new mod modShow">
        <pc:chgData name="今井 優理" userId="7c7be187f1a3294f" providerId="LiveId" clId="{A45CBE7B-7054-4ABB-8C0D-D84179C57C97}" dt="2021-12-08T02:49:32.718" v="18215" actId="729"/>
        <pc:sldMkLst>
          <pc:docMk/>
          <pc:sldMk cId="1140558952" sldId="288"/>
        </pc:sldMkLst>
        <pc:picChg chg="add mod">
          <ac:chgData name="今井 優理" userId="7c7be187f1a3294f" providerId="LiveId" clId="{A45CBE7B-7054-4ABB-8C0D-D84179C57C97}" dt="2021-11-19T07:36:04.395" v="8164" actId="1076"/>
          <ac:picMkLst>
            <pc:docMk/>
            <pc:sldMk cId="1140558952" sldId="288"/>
            <ac:picMk id="2" creationId="{B3C27E7C-CE2B-4D6D-A8AB-68E54F4BAE95}"/>
          </ac:picMkLst>
        </pc:picChg>
        <pc:picChg chg="add mod">
          <ac:chgData name="今井 優理" userId="7c7be187f1a3294f" providerId="LiveId" clId="{A45CBE7B-7054-4ABB-8C0D-D84179C57C97}" dt="2021-11-19T07:36:06.939" v="8165" actId="1076"/>
          <ac:picMkLst>
            <pc:docMk/>
            <pc:sldMk cId="1140558952" sldId="288"/>
            <ac:picMk id="3" creationId="{D2D0DA05-FBD7-484D-9229-789A26331AE7}"/>
          </ac:picMkLst>
        </pc:picChg>
      </pc:sldChg>
      <pc:sldChg chg="addSp delSp modSp add mod modShow">
        <pc:chgData name="今井 優理" userId="7c7be187f1a3294f" providerId="LiveId" clId="{A45CBE7B-7054-4ABB-8C0D-D84179C57C97}" dt="2021-12-08T02:49:57.856" v="18219" actId="729"/>
        <pc:sldMkLst>
          <pc:docMk/>
          <pc:sldMk cId="1864493746" sldId="289"/>
        </pc:sldMkLst>
        <pc:spChg chg="mod">
          <ac:chgData name="今井 優理" userId="7c7be187f1a3294f" providerId="LiveId" clId="{A45CBE7B-7054-4ABB-8C0D-D84179C57C97}" dt="2021-11-19T09:33:45.215" v="8329" actId="20577"/>
          <ac:spMkLst>
            <pc:docMk/>
            <pc:sldMk cId="1864493746" sldId="289"/>
            <ac:spMk id="2" creationId="{4DE3E993-7F58-4114-B671-5BD3158DD213}"/>
          </ac:spMkLst>
        </pc:spChg>
        <pc:spChg chg="del">
          <ac:chgData name="今井 優理" userId="7c7be187f1a3294f" providerId="LiveId" clId="{A45CBE7B-7054-4ABB-8C0D-D84179C57C97}" dt="2021-11-19T09:34:25.297" v="8330" actId="478"/>
          <ac:spMkLst>
            <pc:docMk/>
            <pc:sldMk cId="1864493746" sldId="289"/>
            <ac:spMk id="4" creationId="{92F5B757-79B8-4A52-B1B9-909BC5A48CBF}"/>
          </ac:spMkLst>
        </pc:spChg>
        <pc:spChg chg="mod">
          <ac:chgData name="今井 優理" userId="7c7be187f1a3294f" providerId="LiveId" clId="{A45CBE7B-7054-4ABB-8C0D-D84179C57C97}" dt="2021-12-08T02:46:55.048" v="18203" actId="20577"/>
          <ac:spMkLst>
            <pc:docMk/>
            <pc:sldMk cId="1864493746" sldId="289"/>
            <ac:spMk id="5" creationId="{30FEE12F-1DE3-4ECC-A351-1D9FFF9BDC42}"/>
          </ac:spMkLst>
        </pc:spChg>
        <pc:spChg chg="add mod">
          <ac:chgData name="今井 優理" userId="7c7be187f1a3294f" providerId="LiveId" clId="{A45CBE7B-7054-4ABB-8C0D-D84179C57C97}" dt="2021-11-19T10:00:48.165" v="8494" actId="20577"/>
          <ac:spMkLst>
            <pc:docMk/>
            <pc:sldMk cId="1864493746" sldId="289"/>
            <ac:spMk id="6" creationId="{2029A44F-6B31-40ED-BCBE-99CDCB3F55BA}"/>
          </ac:spMkLst>
        </pc:spChg>
      </pc:sldChg>
      <pc:sldChg chg="addSp modSp new del mod">
        <pc:chgData name="今井 優理" userId="7c7be187f1a3294f" providerId="LiveId" clId="{A45CBE7B-7054-4ABB-8C0D-D84179C57C97}" dt="2021-11-19T12:29:29.044" v="9766" actId="47"/>
        <pc:sldMkLst>
          <pc:docMk/>
          <pc:sldMk cId="3214289231" sldId="290"/>
        </pc:sldMkLst>
        <pc:spChg chg="add mod">
          <ac:chgData name="今井 優理" userId="7c7be187f1a3294f" providerId="LiveId" clId="{A45CBE7B-7054-4ABB-8C0D-D84179C57C97}" dt="2021-11-19T10:25:54.037" v="8684" actId="20577"/>
          <ac:spMkLst>
            <pc:docMk/>
            <pc:sldMk cId="3214289231" sldId="290"/>
            <ac:spMk id="2" creationId="{1860A02A-5086-4B88-B6A5-2F8B33C36359}"/>
          </ac:spMkLst>
        </pc:spChg>
        <pc:spChg chg="add mod">
          <ac:chgData name="今井 優理" userId="7c7be187f1a3294f" providerId="LiveId" clId="{A45CBE7B-7054-4ABB-8C0D-D84179C57C97}" dt="2021-11-19T10:26:16.372" v="8691" actId="20577"/>
          <ac:spMkLst>
            <pc:docMk/>
            <pc:sldMk cId="3214289231" sldId="290"/>
            <ac:spMk id="3" creationId="{AE20B09F-5883-4078-A9D1-C8B09E178B09}"/>
          </ac:spMkLst>
        </pc:spChg>
      </pc:sldChg>
      <pc:sldChg chg="addSp delSp modSp new mod modNotesTx">
        <pc:chgData name="今井 優理" userId="7c7be187f1a3294f" providerId="LiveId" clId="{A45CBE7B-7054-4ABB-8C0D-D84179C57C97}" dt="2021-12-08T06:38:58.595" v="19044" actId="20577"/>
        <pc:sldMkLst>
          <pc:docMk/>
          <pc:sldMk cId="2753033605" sldId="291"/>
        </pc:sldMkLst>
        <pc:spChg chg="add del">
          <ac:chgData name="今井 優理" userId="7c7be187f1a3294f" providerId="LiveId" clId="{A45CBE7B-7054-4ABB-8C0D-D84179C57C97}" dt="2021-11-19T11:09:33.506" v="8987" actId="22"/>
          <ac:spMkLst>
            <pc:docMk/>
            <pc:sldMk cId="2753033605" sldId="291"/>
            <ac:spMk id="3" creationId="{4E42AA07-0B66-494D-9031-606AF77573C0}"/>
          </ac:spMkLst>
        </pc:spChg>
        <pc:spChg chg="add mod">
          <ac:chgData name="今井 優理" userId="7c7be187f1a3294f" providerId="LiveId" clId="{A45CBE7B-7054-4ABB-8C0D-D84179C57C97}" dt="2021-11-19T12:15:58.383" v="9627"/>
          <ac:spMkLst>
            <pc:docMk/>
            <pc:sldMk cId="2753033605" sldId="291"/>
            <ac:spMk id="4" creationId="{68BF89AD-3EA3-4A3E-AA10-27BC0D29B381}"/>
          </ac:spMkLst>
        </pc:spChg>
        <pc:spChg chg="add mod">
          <ac:chgData name="今井 優理" userId="7c7be187f1a3294f" providerId="LiveId" clId="{A45CBE7B-7054-4ABB-8C0D-D84179C57C97}" dt="2021-11-22T00:49:24.251" v="14944" actId="1076"/>
          <ac:spMkLst>
            <pc:docMk/>
            <pc:sldMk cId="2753033605" sldId="291"/>
            <ac:spMk id="5" creationId="{41F7CCD1-91EE-434D-8E59-6606AA79A160}"/>
          </ac:spMkLst>
        </pc:spChg>
        <pc:spChg chg="add mod">
          <ac:chgData name="今井 優理" userId="7c7be187f1a3294f" providerId="LiveId" clId="{A45CBE7B-7054-4ABB-8C0D-D84179C57C97}" dt="2021-11-19T12:09:11.287" v="9456" actId="20577"/>
          <ac:spMkLst>
            <pc:docMk/>
            <pc:sldMk cId="2753033605" sldId="291"/>
            <ac:spMk id="6" creationId="{C972DE2F-78C6-4C2F-9D7D-95AC10093678}"/>
          </ac:spMkLst>
        </pc:spChg>
        <pc:spChg chg="add del mod">
          <ac:chgData name="今井 優理" userId="7c7be187f1a3294f" providerId="LiveId" clId="{A45CBE7B-7054-4ABB-8C0D-D84179C57C97}" dt="2021-11-19T11:52:26.653" v="9256"/>
          <ac:spMkLst>
            <pc:docMk/>
            <pc:sldMk cId="2753033605" sldId="291"/>
            <ac:spMk id="9" creationId="{526B49C5-D7D1-42E6-8746-8A739280CAC5}"/>
          </ac:spMkLst>
        </pc:spChg>
        <pc:spChg chg="add mod">
          <ac:chgData name="今井 優理" userId="7c7be187f1a3294f" providerId="LiveId" clId="{A45CBE7B-7054-4ABB-8C0D-D84179C57C97}" dt="2021-11-19T11:52:18.241" v="9254" actId="571"/>
          <ac:spMkLst>
            <pc:docMk/>
            <pc:sldMk cId="2753033605" sldId="291"/>
            <ac:spMk id="11" creationId="{DB2C75F2-2B44-4FC2-BE1E-9DA5659006B3}"/>
          </ac:spMkLst>
        </pc:spChg>
        <pc:spChg chg="add mod ord topLvl">
          <ac:chgData name="今井 優理" userId="7c7be187f1a3294f" providerId="LiveId" clId="{A45CBE7B-7054-4ABB-8C0D-D84179C57C97}" dt="2021-12-08T02:42:37.184" v="18160" actId="1076"/>
          <ac:spMkLst>
            <pc:docMk/>
            <pc:sldMk cId="2753033605" sldId="291"/>
            <ac:spMk id="12" creationId="{681DCA8B-8FC9-4C7B-963C-8F57C59182BA}"/>
          </ac:spMkLst>
        </pc:spChg>
        <pc:spChg chg="add del mod">
          <ac:chgData name="今井 優理" userId="7c7be187f1a3294f" providerId="LiveId" clId="{A45CBE7B-7054-4ABB-8C0D-D84179C57C97}" dt="2021-11-19T11:52:44.627" v="9264" actId="478"/>
          <ac:spMkLst>
            <pc:docMk/>
            <pc:sldMk cId="2753033605" sldId="291"/>
            <ac:spMk id="12" creationId="{BC8A1113-DF8E-42FD-BC6D-141D4F216D52}"/>
          </ac:spMkLst>
        </pc:spChg>
        <pc:spChg chg="add del mod topLvl">
          <ac:chgData name="今井 優理" userId="7c7be187f1a3294f" providerId="LiveId" clId="{A45CBE7B-7054-4ABB-8C0D-D84179C57C97}" dt="2021-12-08T02:38:18.403" v="18099" actId="478"/>
          <ac:spMkLst>
            <pc:docMk/>
            <pc:sldMk cId="2753033605" sldId="291"/>
            <ac:spMk id="13" creationId="{45E42136-C6CD-4403-A8EA-D9EA484C8CD3}"/>
          </ac:spMkLst>
        </pc:spChg>
        <pc:spChg chg="add mod">
          <ac:chgData name="今井 優理" userId="7c7be187f1a3294f" providerId="LiveId" clId="{A45CBE7B-7054-4ABB-8C0D-D84179C57C97}" dt="2021-11-21T16:40:47.901" v="12644" actId="1076"/>
          <ac:spMkLst>
            <pc:docMk/>
            <pc:sldMk cId="2753033605" sldId="291"/>
            <ac:spMk id="15" creationId="{20BCC29C-5C12-4050-AFBC-8BCD917305B2}"/>
          </ac:spMkLst>
        </pc:spChg>
        <pc:spChg chg="add del mod">
          <ac:chgData name="今井 優理" userId="7c7be187f1a3294f" providerId="LiveId" clId="{A45CBE7B-7054-4ABB-8C0D-D84179C57C97}" dt="2021-12-08T02:08:26.960" v="17981" actId="478"/>
          <ac:spMkLst>
            <pc:docMk/>
            <pc:sldMk cId="2753033605" sldId="291"/>
            <ac:spMk id="16" creationId="{A7786AF9-EA1E-4E60-92D4-567E7CE2971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" creationId="{063B1E9A-456F-4B1D-AA74-4D7B210E7D30}"/>
          </ac:spMkLst>
        </pc:spChg>
        <pc:spChg chg="add mod">
          <ac:chgData name="今井 優理" userId="7c7be187f1a3294f" providerId="LiveId" clId="{A45CBE7B-7054-4ABB-8C0D-D84179C57C97}" dt="2021-12-08T02:43:58.698" v="18168" actId="208"/>
          <ac:spMkLst>
            <pc:docMk/>
            <pc:sldMk cId="2753033605" sldId="291"/>
            <ac:spMk id="17" creationId="{C9FE080B-9008-4302-843E-C816904A1E9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9" creationId="{31E95AFE-099D-4B56-9802-4AD9AD428ED6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2" creationId="{81AFD932-AB54-4939-9773-62F1CF3929F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4" creationId="{C8D978F2-98B8-4C8C-B84F-28E936153EA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5" creationId="{7F02679B-433E-418E-95BC-ECA2584DB73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6" creationId="{D05DFCFB-DBCB-4693-8664-1BC49D7C25A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8" creationId="{0BC866D7-7BCC-40F8-9BEE-6FF5BB779B6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9" creationId="{51A305E3-4D1B-4742-9B3C-26834BC8A22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31" creationId="{7E79716A-2B7D-4648-BD8E-C830A18CF09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33" creationId="{14A480BD-FD44-4777-9F5B-8788D36F7A5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34" creationId="{12D3BED4-D2D6-4FA4-A899-6FFA77FD18F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36" creationId="{6AC379D2-5338-4EB0-9E36-81CF65B1B89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38" creationId="{20D39687-BD93-4CA8-B3B3-2150F2C9EF6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39" creationId="{E037E98E-6047-43C3-8437-E6CEB032A2C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40" creationId="{667D947B-95C5-4B8A-881D-14AD2E1467C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42" creationId="{73577269-DA28-41C8-AEC0-527633EB953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44" creationId="{34A7904D-E733-4145-9D04-9E58FA9B7884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45" creationId="{706BEE8F-1E6E-43A2-8FB5-FF53A612E0C5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46" creationId="{F8F6771A-877F-4741-AFC9-C64058A4188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48" creationId="{252862E1-F13D-4668-90C7-5A3E333DFF6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50" creationId="{B7638EAD-94BB-4DB5-B781-C11F728CB016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51" creationId="{B3AF160F-B9B0-401E-8C98-EB907DAC47F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52" creationId="{272BDA63-2B80-472B-9D60-C4B4B577EE4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53" creationId="{CAE479A2-CD6E-4AB9-95A1-D41E9418EB5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54" creationId="{831254EC-B7A6-4895-B46D-3326E77A280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55" creationId="{36054441-2382-47DC-ABEC-BD02DAA77A3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56" creationId="{FD798981-3375-425B-8AB2-413BC70A8E7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57" creationId="{3C9A1277-66E6-47A2-856E-08086A3CDAB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58" creationId="{67FF4275-4772-4844-B01F-D452DF7A7A5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59" creationId="{C16F7A95-8087-499A-93CA-BC6592F663D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60" creationId="{A51B1CFB-CE72-4665-96D7-0EE13560E62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61" creationId="{FBFA95F7-BD0F-4FC6-865C-FB48A1573D7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62" creationId="{32EB7628-3189-454D-A952-11521115CCA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63" creationId="{0A58CA71-51AC-4517-AD78-530DF2DBAEA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64" creationId="{C97FB8A8-30C6-4BB2-A7E5-EA9BE5CBE16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65" creationId="{100BBB97-D4AF-4256-9C70-83DDC214E2E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66" creationId="{E75E11B8-20E1-4C89-9AAA-223B3CABBFD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67" creationId="{3C807430-68A7-42CA-8BE7-C2AE248CEDE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68" creationId="{8D4943AA-E46D-4BB7-AB91-4B44FE365E5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69" creationId="{37602F94-4EE2-414D-A7FF-F757FA9D8CD4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70" creationId="{A40CF643-5CB3-4786-86A3-DB58D84935D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71" creationId="{41E23E11-4D60-4A4B-A463-AF16246EB67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72" creationId="{226649E6-8BCF-4FD1-889A-B8FECF4E366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73" creationId="{0D74BDA2-5FCA-4785-8E7E-52652DB1921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74" creationId="{08086A72-3622-4CDC-A836-38DF2750ADE8}"/>
          </ac:spMkLst>
        </pc:spChg>
        <pc:spChg chg="add mod topLvl">
          <ac:chgData name="今井 優理" userId="7c7be187f1a3294f" providerId="LiveId" clId="{A45CBE7B-7054-4ABB-8C0D-D84179C57C97}" dt="2021-12-08T02:41:45.194" v="18157" actId="1036"/>
          <ac:spMkLst>
            <pc:docMk/>
            <pc:sldMk cId="2753033605" sldId="291"/>
            <ac:spMk id="75" creationId="{0094C712-C838-48D4-90BC-E26D3C97A0C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75" creationId="{FE0619A4-C13B-471D-9159-6382C80162DF}"/>
          </ac:spMkLst>
        </pc:spChg>
        <pc:spChg chg="add del mod ord topLvl">
          <ac:chgData name="今井 優理" userId="7c7be187f1a3294f" providerId="LiveId" clId="{A45CBE7B-7054-4ABB-8C0D-D84179C57C97}" dt="2021-12-08T02:38:12.295" v="18097" actId="478"/>
          <ac:spMkLst>
            <pc:docMk/>
            <pc:sldMk cId="2753033605" sldId="291"/>
            <ac:spMk id="76" creationId="{56353707-C65D-49CB-A970-9F0ECBF72B9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76" creationId="{946B14EF-8C08-4EBF-95FB-F2C4B2010C5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77" creationId="{769769F4-EAB0-4C20-A91C-145D6BCC5496}"/>
          </ac:spMkLst>
        </pc:spChg>
        <pc:spChg chg="add mod">
          <ac:chgData name="今井 優理" userId="7c7be187f1a3294f" providerId="LiveId" clId="{A45CBE7B-7054-4ABB-8C0D-D84179C57C97}" dt="2021-12-08T02:07:09.059" v="17975" actId="1076"/>
          <ac:spMkLst>
            <pc:docMk/>
            <pc:sldMk cId="2753033605" sldId="291"/>
            <ac:spMk id="78" creationId="{A5E43D00-5E04-45C9-9733-C88BBBD821C5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78" creationId="{B9407A84-0CCD-43F9-8AE3-AAF405BC2C5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79" creationId="{393F174E-2BCB-44CA-85D0-35C6A8D1F63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80" creationId="{786B3340-0FFC-45FD-9525-111A403C5296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81" creationId="{CA0EBFAB-8C52-43FF-8E6F-80F15F65422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82" creationId="{FFDCC73A-8A2F-4C4B-8BCB-F63AFA255F82}"/>
          </ac:spMkLst>
        </pc:spChg>
        <pc:spChg chg="add mod">
          <ac:chgData name="今井 優理" userId="7c7be187f1a3294f" providerId="LiveId" clId="{A45CBE7B-7054-4ABB-8C0D-D84179C57C97}" dt="2021-12-08T02:37:02.821" v="18086" actId="571"/>
          <ac:spMkLst>
            <pc:docMk/>
            <pc:sldMk cId="2753033605" sldId="291"/>
            <ac:spMk id="83" creationId="{1044FE4E-F84A-4072-AF67-B8558905926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83" creationId="{EC5CB261-DB81-4E77-804E-B91DACA6483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84" creationId="{BE6E7F59-E3B3-45ED-83F9-7BEBFEA07AD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85" creationId="{03655F7C-E67E-40FA-9504-3CBF1DC9F1B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86" creationId="{F35C7B60-3E69-4715-96F7-7AB8EBEF8C0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87" creationId="{A823176E-F3B5-44C2-8931-A3583D0E688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88" creationId="{AB318737-CCD6-4EF9-AFF4-477F319AA896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89" creationId="{9B055BA4-484F-46FC-896F-36650E0C869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90" creationId="{F47F27CB-5DAF-4B13-8505-6569062F354C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91" creationId="{9E6B0E55-798D-42E1-B840-DE82B90BE47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92" creationId="{632BF9BD-BEEF-410B-BFC7-9EB7DA4352EC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94" creationId="{0FFB3BA0-AAC1-4852-A3C1-E528A47B340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95" creationId="{31D583EB-F77E-44F6-A023-609C063155B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96" creationId="{31BBB559-D285-4D7F-8A69-5A4DF3F11D0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97" creationId="{9851319D-BE32-45EB-B36C-02B4939FED5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98" creationId="{9914F9D1-7672-461B-B214-EB60045ACB14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99" creationId="{9C0177C6-A5F0-426D-9170-A16ADA51D8D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00" creationId="{2FDCE837-9F7A-4AF4-B546-19F615A6704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01" creationId="{0B1BAC54-5EC5-408F-A95A-2F6CFAFC394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02" creationId="{D486214E-AAA1-4889-A77A-D3C4B33E2B9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03" creationId="{D8EA0FA5-EA15-4748-9AFA-36844F89354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04" creationId="{51D3FB34-7956-460F-91E4-2F3D6470678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05" creationId="{A8932A28-A3D5-4EE8-83AA-5CF58DB484F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06" creationId="{D591409E-51A9-4058-A9D8-448C3C177D06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07" creationId="{A5ABA177-C51B-4FE2-B07E-019D3D7795E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08" creationId="{0129879C-9634-4C6B-9152-C39E747007F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09" creationId="{3924E1E6-B11E-416B-A908-C9D3CA8B118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10" creationId="{F9C174E5-65EC-4292-9233-88C808FFDE2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11" creationId="{D3E4FF39-8B6A-44D0-B4CE-B48E7CE5DBD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12" creationId="{D4896524-739C-4437-91A5-F2926D1C991C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13" creationId="{D49D016D-90F1-4120-9C18-15BFCF79BEB6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14" creationId="{F22A4D7D-65EC-458B-BAE0-08ED1BF710B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15" creationId="{D6D62A08-CEBD-4D1A-B798-11C3ECA59AD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16" creationId="{3055468F-ECE7-4911-9172-16DBD76A8A4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17" creationId="{22813F7D-0AB8-46AC-8522-B83F497D7166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20" creationId="{0DBEC265-ADE6-4405-804E-E2D1B384C36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22" creationId="{1DC4138B-4B31-4A30-9E49-2A5011E7629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23" creationId="{70968830-371B-4E7B-A458-E19663AF767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24" creationId="{B6C14556-1D6F-4899-AB63-2D432609A1D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25" creationId="{B515722C-EDDD-4F35-A690-C3CE110CADA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27" creationId="{2B9CC986-9687-4AE1-A582-05AECBD808B5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29" creationId="{C3EC1C3F-F97A-4894-B478-DDD19404AC0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30" creationId="{0C354D54-AB1C-4235-B474-4CB4A738EEA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31" creationId="{7E5EE7F9-4148-4F7D-8304-D3289A4A314C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32" creationId="{6F87872B-D6D7-4D1F-88D0-00D3AF7252C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34" creationId="{2A43E92C-7B65-4E31-A637-49B8419F9795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36" creationId="{E2862F36-420E-4A1E-8915-1AB9BEEE255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37" creationId="{075CDC02-26A5-462F-BDAF-FA58A8CA2EC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38" creationId="{472A8DCA-8E5F-4F96-ACEA-50CF5163098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39" creationId="{227D98A5-1488-4798-B65F-AE1CE3E1E30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41" creationId="{FF20F256-850F-4F33-A5BD-98BE7132B95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43" creationId="{10D9D5A0-6190-42CB-A2E6-4FE12B4A65E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44" creationId="{1271AFF7-6493-4841-8781-068F3FF51AF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45" creationId="{1130BC11-E1B1-440C-98E8-B1582DE4DA7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46" creationId="{C3CBDC97-20E8-46B8-BDF6-8B6A5346951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48" creationId="{A1ED68C9-F40A-4241-8ED6-B71C6A47509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50" creationId="{DF7312AE-4CB0-4CB9-9599-B2849758D84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51" creationId="{B9366E6E-E4EE-4D00-BD07-4BF3FE9D531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52" creationId="{4BC4DABD-33B5-4EBC-9893-E2B9C96E3EB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53" creationId="{47114A57-5B6D-4CE9-B4DB-009F06B64D3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55" creationId="{D8C856DE-9165-4524-BB6E-7E238B7F621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56" creationId="{D22F2322-5B5F-4940-9C53-D88DE2CC24C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57" creationId="{71D5E71F-A073-4D48-862A-E0945899E65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58" creationId="{C88256AE-5CBD-4FEA-A7EE-A895AEBC8594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59" creationId="{2EDCEC5F-4C34-4618-A80B-C417D2BBAD5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60" creationId="{27DC8CE5-40CA-4649-B646-B3CAE6C5BF2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61" creationId="{404C6F4D-FD8C-4D5B-9FFE-A8AB4917A3E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62" creationId="{7BAD0607-FC3D-40BD-9F43-4BD4EDB63E1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63" creationId="{6D8E9AC3-2D12-42C6-84C4-095BC4B05F5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64" creationId="{DDE6DCFA-B621-413E-A334-6A142043E51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65" creationId="{5A119C66-D0F9-4363-8F14-FB5637FB7ED6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66" creationId="{F4FF50DB-0629-4333-9FDA-783286E3B1C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67" creationId="{6326C4CA-3DEF-42B8-B202-26ED38AF7A2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68" creationId="{6D2B8567-0ADE-493A-8920-12484C9FC3D4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69" creationId="{B04D939B-4D8A-44F3-B645-A1D7967DAE0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0" creationId="{6BC31898-0855-4A86-BA32-FBEA3F2A827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1" creationId="{45A4C402-7F85-460C-A2BE-882AF276D34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2" creationId="{3D80BD4B-E92C-4ED7-90D4-D2471EFC47F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3" creationId="{592364B6-5DBD-495B-8617-F7BFEC827F75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4" creationId="{FF8D12BD-1E6B-4BD7-8425-1281F92DCDB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5" creationId="{3EB51932-B3AD-4FE4-8C84-8552F7B0FCB6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6" creationId="{4DFC86CD-B0FE-49E0-9D30-0A8F435CBE3C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7" creationId="{997E39D3-2AD7-4EDC-B050-BE2423415C8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8" creationId="{4041C586-76F2-42F3-A678-106BD2FEF56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79" creationId="{F29EDADA-9E53-47DF-8D01-5E53D6577FE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80" creationId="{F00790B3-1BD7-4BDE-832F-96245895BE1C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81" creationId="{E166BF1F-F893-4364-B812-8AF6836D575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82" creationId="{2F4DE732-3CF4-4D92-A487-F15F82882C7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83" creationId="{D9DFEDBE-F8F8-4594-8769-1706C8B676A5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84" creationId="{13DD4BF7-106F-49BE-B5D3-0708B992B0A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85" creationId="{7B980092-ABF6-4581-97BD-9D817A06EDF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86" creationId="{8697BB85-E51A-4205-A4A6-17F46BE227E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87" creationId="{A34891E9-9F25-4DFF-A58D-1B0F2EDF3A5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88" creationId="{8579052C-497A-4C34-9113-1CD0014CB0B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89" creationId="{597210FC-9D59-4C04-9B0B-1B410FCDC51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90" creationId="{A264B437-873C-4079-B51E-8997DB4623F5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91" creationId="{62D634AA-B957-4AC3-9372-0AE67FE51E9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92" creationId="{9496239C-08E6-4DE9-9F5C-1969DB249D4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93" creationId="{CBC0C144-39CF-47F3-84EC-BE7D98C8452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94" creationId="{D6E52EC1-EA74-4326-8C0F-3EAF028636D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95" creationId="{2A929567-3463-4C32-919E-51C2A02B23B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96" creationId="{48879DE4-C798-4761-B95E-CB1EF9AF26E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97" creationId="{F22932EC-E947-4DF2-B7A6-38E838F4DF5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198" creationId="{6187B078-C281-422E-A498-D85CA71542E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00" creationId="{979CFFC7-F1DB-4B81-9AEF-A018BDAE445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02" creationId="{97623738-0914-45D4-A86F-5D2A08996F3F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03" creationId="{53A64950-A994-4348-8408-396656F734D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04" creationId="{D86F352A-4C87-42CE-930D-C826AE4EF825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05" creationId="{57938070-8F6A-490E-B482-015250F81CC4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06" creationId="{595D9717-855A-4812-8BBB-22FB21F71E9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07" creationId="{4A37CA60-7B5A-475D-B809-8D101361E43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08" creationId="{ADED044C-8745-473A-B418-2A57A5A349B6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09" creationId="{DA40C112-69A5-4301-8474-0B98BCEB3D6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11" creationId="{1842D126-1672-4B3A-AFDB-278111AF9DF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13" creationId="{6848DFB1-4945-4A98-B0FC-3BA131ED882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14" creationId="{618B928B-73FF-4CB0-981F-75A8FEADC045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15" creationId="{0B9044BF-E842-4D2C-9C4C-FB17E51AABA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16" creationId="{924C8FF2-7531-4D08-B6D6-B161B02355F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17" creationId="{4F85259E-78A5-49EF-8B0D-91BCD41DA0C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18" creationId="{6F5B9D98-6412-4E0F-8910-3838E6625885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19" creationId="{973CBFC9-DEA5-45DC-BBBE-88827EC412C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20" creationId="{55C819F6-4FC2-4532-9B19-CBD36CC5659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22" creationId="{909C8B4F-F2AF-46E7-9FD8-3BF23F9D41E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23" creationId="{73A46580-8CDD-4029-95E2-8A7DF12F6FF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25" creationId="{FBF9C46D-FED5-4418-90A3-07828A7AFDA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26" creationId="{1659B6E1-0A95-4E69-8738-4B973297326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27" creationId="{6CAC7887-8B84-4822-8ADF-9DB13AAF057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28" creationId="{72F116BF-317D-4D94-BFBE-BB3E33481B1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30" creationId="{A3C61DC7-0329-47F7-BA74-D83A0990D650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31" creationId="{4D10DE87-9EED-45CD-93B2-A56BA67A22B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32" creationId="{39A775A4-1CFF-4ECD-BB5A-9DB48F78DCA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33" creationId="{EC4B29C3-5639-4E43-A6CC-E55C30E4B25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34" creationId="{D8954963-9A1D-4C54-8CD7-1C7F55C961E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36" creationId="{A4C0B632-8298-44A8-A7FC-60D3F3652CAD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37" creationId="{D869B22B-6F56-4FC4-B3C7-BD10D096C9F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38" creationId="{94E78311-CCF0-42C3-B254-EE6EE7C3617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39" creationId="{417F1C7E-633F-4518-B02B-BCA89AA634A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41" creationId="{360D7C75-B499-449B-93CE-F3BF5DB5F45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42" creationId="{E7EE9693-AE24-4702-AA82-CF65D2B646E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43" creationId="{6A8B113B-57D0-4233-BEBF-8EF3145472E1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44" creationId="{A0A6ED5F-DF8B-4DD6-8685-721D726783A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45" creationId="{3065438B-A35F-4369-913D-61FFC050C393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46" creationId="{EF774C6A-3A19-44B0-8F91-7B0643A4AAD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47" creationId="{58DFF6C8-41A6-4709-93BA-BD94D9B164B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49" creationId="{E9516FC9-CB23-47F3-A239-4F620F7D4C2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50" creationId="{CC13246C-2FDB-45AC-8C67-F6DB89808B5C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51" creationId="{AB7B51D6-B40A-4622-A67D-2A0DE606061C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52" creationId="{CF1CB84C-70F6-4F4A-8738-98A495BF5B5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53" creationId="{8E0EEE16-171B-45D8-A7A1-08D916F4DD0C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54" creationId="{F4BEB0A4-1AEC-4687-AE80-EEBDAEFFE998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55" creationId="{8D83BE14-3459-46FD-82FC-29C610328502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56" creationId="{FE225A35-DD3F-4F94-8007-18C077CA6E1E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58" creationId="{9AFD9E65-CF65-4583-8887-05100C19B8FB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59" creationId="{3BC64476-B6AE-4E33-B484-C3C4A8DE394C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60" creationId="{3EEE601E-9640-4224-B354-B263FA36629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61" creationId="{A2C6E071-CFF8-47DC-AD5E-FCDA873FC3F7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62" creationId="{05FB1213-DDF7-42DA-AB3B-D887A9FD3A6A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63" creationId="{B4E91585-E1E5-4AFF-90EA-AF7F3086AE39}"/>
          </ac:spMkLst>
        </pc:spChg>
        <pc:spChg chg="mod">
          <ac:chgData name="今井 優理" userId="7c7be187f1a3294f" providerId="LiveId" clId="{A45CBE7B-7054-4ABB-8C0D-D84179C57C97}" dt="2021-11-19T11:55:52.714" v="9286" actId="27803"/>
          <ac:spMkLst>
            <pc:docMk/>
            <pc:sldMk cId="2753033605" sldId="291"/>
            <ac:spMk id="264" creationId="{11DCA381-8C3D-46B5-B7B1-616AF77800C1}"/>
          </ac:spMkLst>
        </pc:spChg>
        <pc:spChg chg="add del">
          <ac:chgData name="今井 優理" userId="7c7be187f1a3294f" providerId="LiveId" clId="{A45CBE7B-7054-4ABB-8C0D-D84179C57C97}" dt="2021-11-19T11:56:46.946" v="9290" actId="22"/>
          <ac:spMkLst>
            <pc:docMk/>
            <pc:sldMk cId="2753033605" sldId="291"/>
            <ac:spMk id="266" creationId="{8398B82D-D1A7-482D-A624-0FE16F6CAF3A}"/>
          </ac:spMkLst>
        </pc:spChg>
        <pc:spChg chg="add del">
          <ac:chgData name="今井 優理" userId="7c7be187f1a3294f" providerId="LiveId" clId="{A45CBE7B-7054-4ABB-8C0D-D84179C57C97}" dt="2021-11-19T12:01:07.518" v="9312" actId="478"/>
          <ac:spMkLst>
            <pc:docMk/>
            <pc:sldMk cId="2753033605" sldId="291"/>
            <ac:spMk id="269" creationId="{B19CDA83-D784-4B66-80DA-A7AD7637A5D4}"/>
          </ac:spMkLst>
        </pc:spChg>
        <pc:spChg chg="add mod ord topLvl">
          <ac:chgData name="今井 優理" userId="7c7be187f1a3294f" providerId="LiveId" clId="{A45CBE7B-7054-4ABB-8C0D-D84179C57C97}" dt="2021-11-22T02:43:09.248" v="15766" actId="1036"/>
          <ac:spMkLst>
            <pc:docMk/>
            <pc:sldMk cId="2753033605" sldId="291"/>
            <ac:spMk id="276" creationId="{927E6729-DAE0-45F6-89BC-C63C1372D602}"/>
          </ac:spMkLst>
        </pc:spChg>
        <pc:spChg chg="add mod">
          <ac:chgData name="今井 優理" userId="7c7be187f1a3294f" providerId="LiveId" clId="{A45CBE7B-7054-4ABB-8C0D-D84179C57C97}" dt="2021-11-22T12:14:10.323" v="16841" actId="20577"/>
          <ac:spMkLst>
            <pc:docMk/>
            <pc:sldMk cId="2753033605" sldId="291"/>
            <ac:spMk id="281" creationId="{64AB9515-4B8E-4392-AABD-D348A85439B5}"/>
          </ac:spMkLst>
        </pc:spChg>
        <pc:spChg chg="add mod">
          <ac:chgData name="今井 優理" userId="7c7be187f1a3294f" providerId="LiveId" clId="{A45CBE7B-7054-4ABB-8C0D-D84179C57C97}" dt="2021-12-08T06:30:49.608" v="18770" actId="1076"/>
          <ac:spMkLst>
            <pc:docMk/>
            <pc:sldMk cId="2753033605" sldId="291"/>
            <ac:spMk id="282" creationId="{7319B3EC-8503-4E85-94FE-91229D1CEECC}"/>
          </ac:spMkLst>
        </pc:spChg>
        <pc:spChg chg="add mod">
          <ac:chgData name="今井 優理" userId="7c7be187f1a3294f" providerId="LiveId" clId="{A45CBE7B-7054-4ABB-8C0D-D84179C57C97}" dt="2021-11-22T00:48:40.634" v="14937" actId="1076"/>
          <ac:spMkLst>
            <pc:docMk/>
            <pc:sldMk cId="2753033605" sldId="291"/>
            <ac:spMk id="283" creationId="{3F1882A7-F274-4F2D-91F5-954201DB7A1A}"/>
          </ac:spMkLst>
        </pc:spChg>
        <pc:spChg chg="add del mod">
          <ac:chgData name="今井 優理" userId="7c7be187f1a3294f" providerId="LiveId" clId="{A45CBE7B-7054-4ABB-8C0D-D84179C57C97}" dt="2021-11-21T16:53:30.644" v="12798" actId="478"/>
          <ac:spMkLst>
            <pc:docMk/>
            <pc:sldMk cId="2753033605" sldId="291"/>
            <ac:spMk id="284" creationId="{CAC637B6-38B4-4B42-B5D4-86E258B8B6CB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85" creationId="{9154957A-D9E2-4747-94CE-267AF444AFCE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86" creationId="{AE8C1935-4FD1-4A0A-980D-796F2DC2575C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87" creationId="{12DF3615-A4EA-4412-93D5-7AAAD24F0D3E}"/>
          </ac:spMkLst>
        </pc:spChg>
        <pc:spChg chg="add del mod">
          <ac:chgData name="今井 優理" userId="7c7be187f1a3294f" providerId="LiveId" clId="{A45CBE7B-7054-4ABB-8C0D-D84179C57C97}" dt="2021-11-21T16:54:55.379" v="12851" actId="478"/>
          <ac:spMkLst>
            <pc:docMk/>
            <pc:sldMk cId="2753033605" sldId="291"/>
            <ac:spMk id="288" creationId="{A0C434F5-AD92-4B7A-B1A1-8358FDCD3B9D}"/>
          </ac:spMkLst>
        </pc:spChg>
        <pc:spChg chg="add mod">
          <ac:chgData name="今井 優理" userId="7c7be187f1a3294f" providerId="LiveId" clId="{A45CBE7B-7054-4ABB-8C0D-D84179C57C97}" dt="2021-11-21T17:07:17.924" v="13054" actId="1038"/>
          <ac:spMkLst>
            <pc:docMk/>
            <pc:sldMk cId="2753033605" sldId="291"/>
            <ac:spMk id="289" creationId="{74172ECB-38D7-4F7E-935E-20581A3FB1D1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90" creationId="{C5AACBFF-2AC9-44E5-A36D-11471B9FA877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91" creationId="{AFD60464-A112-4EF9-A805-D52C81CF2162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92" creationId="{638BC1DE-514D-4849-B809-6FE605759A43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93" creationId="{0236AE92-9863-446B-B484-365553A352BB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94" creationId="{EE6D8DB6-B524-4ED7-A1F1-2CB8533C9B64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95" creationId="{EC7DA8A2-0E43-4602-8A66-67B0ECBB3D6D}"/>
          </ac:spMkLst>
        </pc:spChg>
        <pc:spChg chg="add del mod">
          <ac:chgData name="今井 優理" userId="7c7be187f1a3294f" providerId="LiveId" clId="{A45CBE7B-7054-4ABB-8C0D-D84179C57C97}" dt="2021-11-21T16:58:09.150" v="12915" actId="478"/>
          <ac:spMkLst>
            <pc:docMk/>
            <pc:sldMk cId="2753033605" sldId="291"/>
            <ac:spMk id="296" creationId="{BC943E76-A502-43A5-9E86-48311E467207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97" creationId="{B7578FCF-FA63-4990-B910-AAB940D9DD94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98" creationId="{A9A98913-4397-4B49-A51E-C28EB7C7EEF9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299" creationId="{CB415DD8-5C9A-48C0-AFEB-1835C6338A73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300" creationId="{8303530D-884A-4D2E-98CE-9AD508E7601B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301" creationId="{D4D6268A-2470-43F9-B786-9B9C0825842B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302" creationId="{3AD928F1-A92A-4773-B5AA-5B537E22F041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303" creationId="{B5E0AE9E-CBC0-4C42-95D7-F2989AD58E55}"/>
          </ac:spMkLst>
        </pc:spChg>
        <pc:spChg chg="add mod">
          <ac:chgData name="今井 優理" userId="7c7be187f1a3294f" providerId="LiveId" clId="{A45CBE7B-7054-4ABB-8C0D-D84179C57C97}" dt="2021-11-21T17:04:58.367" v="12978" actId="164"/>
          <ac:spMkLst>
            <pc:docMk/>
            <pc:sldMk cId="2753033605" sldId="291"/>
            <ac:spMk id="304" creationId="{31399E48-02B3-4F77-9CB6-8323C290E16D}"/>
          </ac:spMkLst>
        </pc:spChg>
        <pc:spChg chg="add mod">
          <ac:chgData name="今井 優理" userId="7c7be187f1a3294f" providerId="LiveId" clId="{A45CBE7B-7054-4ABB-8C0D-D84179C57C97}" dt="2021-11-21T17:07:17.584" v="13053" actId="1035"/>
          <ac:spMkLst>
            <pc:docMk/>
            <pc:sldMk cId="2753033605" sldId="291"/>
            <ac:spMk id="305" creationId="{F6002D07-178D-4CB4-B2F3-1992156C0021}"/>
          </ac:spMkLst>
        </pc:spChg>
        <pc:spChg chg="add mod">
          <ac:chgData name="今井 優理" userId="7c7be187f1a3294f" providerId="LiveId" clId="{A45CBE7B-7054-4ABB-8C0D-D84179C57C97}" dt="2021-11-28T14:47:11.678" v="17556" actId="1035"/>
          <ac:spMkLst>
            <pc:docMk/>
            <pc:sldMk cId="2753033605" sldId="291"/>
            <ac:spMk id="307" creationId="{2B80192B-2420-4ADF-93DE-F3CE69E5EF6A}"/>
          </ac:spMkLst>
        </pc:spChg>
        <pc:spChg chg="add mod">
          <ac:chgData name="今井 優理" userId="7c7be187f1a3294f" providerId="LiveId" clId="{A45CBE7B-7054-4ABB-8C0D-D84179C57C97}" dt="2021-11-22T00:45:48.400" v="14903" actId="1076"/>
          <ac:spMkLst>
            <pc:docMk/>
            <pc:sldMk cId="2753033605" sldId="291"/>
            <ac:spMk id="310" creationId="{CF80FD30-511C-4812-BD40-EFCD203A3877}"/>
          </ac:spMkLst>
        </pc:spChg>
        <pc:spChg chg="add del mod">
          <ac:chgData name="今井 優理" userId="7c7be187f1a3294f" providerId="LiveId" clId="{A45CBE7B-7054-4ABB-8C0D-D84179C57C97}" dt="2021-11-21T17:21:16.176" v="13538" actId="478"/>
          <ac:spMkLst>
            <pc:docMk/>
            <pc:sldMk cId="2753033605" sldId="291"/>
            <ac:spMk id="311" creationId="{FD30FF4C-FF13-4AC6-A5C1-B9790DAFE9CF}"/>
          </ac:spMkLst>
        </pc:spChg>
        <pc:spChg chg="add mod">
          <ac:chgData name="今井 優理" userId="7c7be187f1a3294f" providerId="LiveId" clId="{A45CBE7B-7054-4ABB-8C0D-D84179C57C97}" dt="2021-11-22T02:30:34.726" v="15586" actId="1038"/>
          <ac:spMkLst>
            <pc:docMk/>
            <pc:sldMk cId="2753033605" sldId="291"/>
            <ac:spMk id="312" creationId="{6EB6EB67-7610-462D-B464-3EA9A9C05CDB}"/>
          </ac:spMkLst>
        </pc:spChg>
        <pc:spChg chg="add mod">
          <ac:chgData name="今井 優理" userId="7c7be187f1a3294f" providerId="LiveId" clId="{A45CBE7B-7054-4ABB-8C0D-D84179C57C97}" dt="2021-11-22T00:46:03.758" v="14904" actId="1076"/>
          <ac:spMkLst>
            <pc:docMk/>
            <pc:sldMk cId="2753033605" sldId="291"/>
            <ac:spMk id="313" creationId="{D71C738C-D850-432F-B51D-2551DF2D93F9}"/>
          </ac:spMkLst>
        </pc:spChg>
        <pc:spChg chg="add mod">
          <ac:chgData name="今井 優理" userId="7c7be187f1a3294f" providerId="LiveId" clId="{A45CBE7B-7054-4ABB-8C0D-D84179C57C97}" dt="2021-11-22T00:46:20.411" v="14905" actId="1076"/>
          <ac:spMkLst>
            <pc:docMk/>
            <pc:sldMk cId="2753033605" sldId="291"/>
            <ac:spMk id="314" creationId="{C95123C0-3141-4C98-B8C1-F43F4EA4E7A6}"/>
          </ac:spMkLst>
        </pc:spChg>
        <pc:spChg chg="add mod">
          <ac:chgData name="今井 優理" userId="7c7be187f1a3294f" providerId="LiveId" clId="{A45CBE7B-7054-4ABB-8C0D-D84179C57C97}" dt="2021-11-22T00:46:30.512" v="14906" actId="1076"/>
          <ac:spMkLst>
            <pc:docMk/>
            <pc:sldMk cId="2753033605" sldId="291"/>
            <ac:spMk id="315" creationId="{8CE69FB0-A2FE-4C03-96B8-E6D3C4FC6723}"/>
          </ac:spMkLst>
        </pc:spChg>
        <pc:spChg chg="add mod">
          <ac:chgData name="今井 優理" userId="7c7be187f1a3294f" providerId="LiveId" clId="{A45CBE7B-7054-4ABB-8C0D-D84179C57C97}" dt="2021-11-22T00:46:42.678" v="14907" actId="1076"/>
          <ac:spMkLst>
            <pc:docMk/>
            <pc:sldMk cId="2753033605" sldId="291"/>
            <ac:spMk id="316" creationId="{77EB31DA-1705-4C11-8E33-2903EC942A56}"/>
          </ac:spMkLst>
        </pc:spChg>
        <pc:spChg chg="add mod">
          <ac:chgData name="今井 優理" userId="7c7be187f1a3294f" providerId="LiveId" clId="{A45CBE7B-7054-4ABB-8C0D-D84179C57C97}" dt="2021-11-22T00:46:56.767" v="14910" actId="1076"/>
          <ac:spMkLst>
            <pc:docMk/>
            <pc:sldMk cId="2753033605" sldId="291"/>
            <ac:spMk id="317" creationId="{E450E744-603D-48C2-B8A2-A6ACAF651E51}"/>
          </ac:spMkLst>
        </pc:spChg>
        <pc:spChg chg="add mod">
          <ac:chgData name="今井 優理" userId="7c7be187f1a3294f" providerId="LiveId" clId="{A45CBE7B-7054-4ABB-8C0D-D84179C57C97}" dt="2021-11-22T00:47:07.842" v="14911" actId="1076"/>
          <ac:spMkLst>
            <pc:docMk/>
            <pc:sldMk cId="2753033605" sldId="291"/>
            <ac:spMk id="318" creationId="{435AB933-6D4D-4B60-85DA-988DB9ABCB89}"/>
          </ac:spMkLst>
        </pc:spChg>
        <pc:spChg chg="add mod">
          <ac:chgData name="今井 優理" userId="7c7be187f1a3294f" providerId="LiveId" clId="{A45CBE7B-7054-4ABB-8C0D-D84179C57C97}" dt="2021-11-22T00:47:19.861" v="14912" actId="1076"/>
          <ac:spMkLst>
            <pc:docMk/>
            <pc:sldMk cId="2753033605" sldId="291"/>
            <ac:spMk id="319" creationId="{6910D6BC-520E-465C-81F3-71B33D332F75}"/>
          </ac:spMkLst>
        </pc:spChg>
        <pc:spChg chg="add mod ord">
          <ac:chgData name="今井 優理" userId="7c7be187f1a3294f" providerId="LiveId" clId="{A45CBE7B-7054-4ABB-8C0D-D84179C57C97}" dt="2021-11-22T00:44:11.913" v="14843" actId="571"/>
          <ac:spMkLst>
            <pc:docMk/>
            <pc:sldMk cId="2753033605" sldId="291"/>
            <ac:spMk id="320" creationId="{8232E28D-095C-48BA-80E5-C99D276F7E82}"/>
          </ac:spMkLst>
        </pc:spChg>
        <pc:spChg chg="add del mod">
          <ac:chgData name="今井 優理" userId="7c7be187f1a3294f" providerId="LiveId" clId="{A45CBE7B-7054-4ABB-8C0D-D84179C57C97}" dt="2021-11-22T00:47:52.826" v="14921" actId="1076"/>
          <ac:spMkLst>
            <pc:docMk/>
            <pc:sldMk cId="2753033605" sldId="291"/>
            <ac:spMk id="321" creationId="{8DF42AA0-6AA1-450B-A4D9-C59298EE56F5}"/>
          </ac:spMkLst>
        </pc:spChg>
        <pc:spChg chg="add mod">
          <ac:chgData name="今井 優理" userId="7c7be187f1a3294f" providerId="LiveId" clId="{A45CBE7B-7054-4ABB-8C0D-D84179C57C97}" dt="2021-11-22T00:44:11.913" v="14843" actId="571"/>
          <ac:spMkLst>
            <pc:docMk/>
            <pc:sldMk cId="2753033605" sldId="291"/>
            <ac:spMk id="322" creationId="{9C61D107-9FC0-4B12-893B-F0C5F00C9828}"/>
          </ac:spMkLst>
        </pc:spChg>
        <pc:spChg chg="add mod">
          <ac:chgData name="今井 優理" userId="7c7be187f1a3294f" providerId="LiveId" clId="{A45CBE7B-7054-4ABB-8C0D-D84179C57C97}" dt="2021-11-22T00:48:01.672" v="14922" actId="1076"/>
          <ac:spMkLst>
            <pc:docMk/>
            <pc:sldMk cId="2753033605" sldId="291"/>
            <ac:spMk id="323" creationId="{C41BD084-DD65-41C5-AE63-A85E05EC1102}"/>
          </ac:spMkLst>
        </pc:spChg>
        <pc:spChg chg="add mod">
          <ac:chgData name="今井 優理" userId="7c7be187f1a3294f" providerId="LiveId" clId="{A45CBE7B-7054-4ABB-8C0D-D84179C57C97}" dt="2021-11-22T00:48:14.542" v="14925" actId="1076"/>
          <ac:spMkLst>
            <pc:docMk/>
            <pc:sldMk cId="2753033605" sldId="291"/>
            <ac:spMk id="324" creationId="{12DB3632-2DDE-48C4-8D25-11A500253809}"/>
          </ac:spMkLst>
        </pc:spChg>
        <pc:spChg chg="add mod">
          <ac:chgData name="今井 優理" userId="7c7be187f1a3294f" providerId="LiveId" clId="{A45CBE7B-7054-4ABB-8C0D-D84179C57C97}" dt="2021-11-22T00:45:39.672" v="14902" actId="1037"/>
          <ac:spMkLst>
            <pc:docMk/>
            <pc:sldMk cId="2753033605" sldId="291"/>
            <ac:spMk id="327" creationId="{7A655B4A-B370-49FC-9569-E4A77FD134AD}"/>
          </ac:spMkLst>
        </pc:spChg>
        <pc:spChg chg="add mod">
          <ac:chgData name="今井 優理" userId="7c7be187f1a3294f" providerId="LiveId" clId="{A45CBE7B-7054-4ABB-8C0D-D84179C57C97}" dt="2021-11-22T01:01:00.446" v="14950" actId="1076"/>
          <ac:spMkLst>
            <pc:docMk/>
            <pc:sldMk cId="2753033605" sldId="291"/>
            <ac:spMk id="332" creationId="{CF80E321-EA3D-4152-A0C7-FA00D739AB22}"/>
          </ac:spMkLst>
        </pc:spChg>
        <pc:spChg chg="add del mod">
          <ac:chgData name="今井 優理" userId="7c7be187f1a3294f" providerId="LiveId" clId="{A45CBE7B-7054-4ABB-8C0D-D84179C57C97}" dt="2021-11-22T00:45:18.369" v="14879" actId="478"/>
          <ac:spMkLst>
            <pc:docMk/>
            <pc:sldMk cId="2753033605" sldId="291"/>
            <ac:spMk id="333" creationId="{A7A55D59-8FFD-4FF1-BB6C-5BA0AC77310A}"/>
          </ac:spMkLst>
        </pc:spChg>
        <pc:spChg chg="add del mod">
          <ac:chgData name="今井 優理" userId="7c7be187f1a3294f" providerId="LiveId" clId="{A45CBE7B-7054-4ABB-8C0D-D84179C57C97}" dt="2021-11-21T17:28:23.973" v="13654" actId="478"/>
          <ac:spMkLst>
            <pc:docMk/>
            <pc:sldMk cId="2753033605" sldId="291"/>
            <ac:spMk id="334" creationId="{11997187-F045-470F-A0ED-B5609A3076F8}"/>
          </ac:spMkLst>
        </pc:spChg>
        <pc:spChg chg="add mod">
          <ac:chgData name="今井 優理" userId="7c7be187f1a3294f" providerId="LiveId" clId="{A45CBE7B-7054-4ABB-8C0D-D84179C57C97}" dt="2021-11-22T00:48:50.923" v="14939" actId="1076"/>
          <ac:spMkLst>
            <pc:docMk/>
            <pc:sldMk cId="2753033605" sldId="291"/>
            <ac:spMk id="335" creationId="{37E1EE92-29F2-428E-AC1F-B4562834DF31}"/>
          </ac:spMkLst>
        </pc:spChg>
        <pc:spChg chg="add mod">
          <ac:chgData name="今井 優理" userId="7c7be187f1a3294f" providerId="LiveId" clId="{A45CBE7B-7054-4ABB-8C0D-D84179C57C97}" dt="2021-11-22T00:44:11.913" v="14843" actId="571"/>
          <ac:spMkLst>
            <pc:docMk/>
            <pc:sldMk cId="2753033605" sldId="291"/>
            <ac:spMk id="336" creationId="{E9474962-98EE-40E8-9626-04C60C4C649A}"/>
          </ac:spMkLst>
        </pc:spChg>
        <pc:spChg chg="add del mod">
          <ac:chgData name="今井 優理" userId="7c7be187f1a3294f" providerId="LiveId" clId="{A45CBE7B-7054-4ABB-8C0D-D84179C57C97}" dt="2021-11-21T17:32:28.268" v="13676" actId="478"/>
          <ac:spMkLst>
            <pc:docMk/>
            <pc:sldMk cId="2753033605" sldId="291"/>
            <ac:spMk id="338" creationId="{E6A23069-310E-4651-9457-95A7DE42054A}"/>
          </ac:spMkLst>
        </pc:spChg>
        <pc:spChg chg="add del mod">
          <ac:chgData name="今井 優理" userId="7c7be187f1a3294f" providerId="LiveId" clId="{A45CBE7B-7054-4ABB-8C0D-D84179C57C97}" dt="2021-11-21T17:32:12.226" v="13673" actId="478"/>
          <ac:spMkLst>
            <pc:docMk/>
            <pc:sldMk cId="2753033605" sldId="291"/>
            <ac:spMk id="339" creationId="{0EB0FC0F-04C0-495C-8E89-4A78B1AB075E}"/>
          </ac:spMkLst>
        </pc:spChg>
        <pc:spChg chg="add del mod">
          <ac:chgData name="今井 優理" userId="7c7be187f1a3294f" providerId="LiveId" clId="{A45CBE7B-7054-4ABB-8C0D-D84179C57C97}" dt="2021-11-22T11:30:23.254" v="16801" actId="478"/>
          <ac:spMkLst>
            <pc:docMk/>
            <pc:sldMk cId="2753033605" sldId="291"/>
            <ac:spMk id="340" creationId="{1A4148A7-4E97-42D4-8486-EC1F1A36FBB7}"/>
          </ac:spMkLst>
        </pc:spChg>
        <pc:spChg chg="add mod">
          <ac:chgData name="今井 優理" userId="7c7be187f1a3294f" providerId="LiveId" clId="{A45CBE7B-7054-4ABB-8C0D-D84179C57C97}" dt="2021-11-22T02:45:18.130" v="15780" actId="20577"/>
          <ac:spMkLst>
            <pc:docMk/>
            <pc:sldMk cId="2753033605" sldId="291"/>
            <ac:spMk id="342" creationId="{606EC391-49C4-4DBA-9CD8-CD8EF54348A6}"/>
          </ac:spMkLst>
        </pc:spChg>
        <pc:spChg chg="add del mod">
          <ac:chgData name="今井 優理" userId="7c7be187f1a3294f" providerId="LiveId" clId="{A45CBE7B-7054-4ABB-8C0D-D84179C57C97}" dt="2021-11-22T00:47:33.254" v="14916"/>
          <ac:spMkLst>
            <pc:docMk/>
            <pc:sldMk cId="2753033605" sldId="291"/>
            <ac:spMk id="343" creationId="{C2B14DC0-50C0-44EB-ADAF-FB6A0192B5CB}"/>
          </ac:spMkLst>
        </pc:spChg>
        <pc:spChg chg="add del mod ord">
          <ac:chgData name="今井 優理" userId="7c7be187f1a3294f" providerId="LiveId" clId="{A45CBE7B-7054-4ABB-8C0D-D84179C57C97}" dt="2021-12-08T02:44:24.511" v="18171" actId="1076"/>
          <ac:spMkLst>
            <pc:docMk/>
            <pc:sldMk cId="2753033605" sldId="291"/>
            <ac:spMk id="344" creationId="{BDBE85B9-7F31-4DBE-AB36-FF7EA4E4E00D}"/>
          </ac:spMkLst>
        </pc:spChg>
        <pc:grpChg chg="add del mod">
          <ac:chgData name="今井 優理" userId="7c7be187f1a3294f" providerId="LiveId" clId="{A45CBE7B-7054-4ABB-8C0D-D84179C57C97}" dt="2021-12-08T02:36:43.023" v="18084" actId="165"/>
          <ac:grpSpMkLst>
            <pc:docMk/>
            <pc:sldMk cId="2753033605" sldId="291"/>
            <ac:grpSpMk id="14" creationId="{241185D3-1BCA-4147-8F66-C25EB8EBD4A8}"/>
          </ac:grpSpMkLst>
        </pc:grpChg>
        <pc:grpChg chg="del mod">
          <ac:chgData name="今井 優理" userId="7c7be187f1a3294f" providerId="LiveId" clId="{A45CBE7B-7054-4ABB-8C0D-D84179C57C97}" dt="2021-11-19T11:56:44.579" v="9288" actId="478"/>
          <ac:grpSpMkLst>
            <pc:docMk/>
            <pc:sldMk cId="2753033605" sldId="291"/>
            <ac:grpSpMk id="16" creationId="{A3EFE09D-05AF-4739-8A48-317223C8A2CC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8" creationId="{442409D3-1ABF-49DA-A1BD-AAD8A9809D68}"/>
          </ac:grpSpMkLst>
        </pc:grpChg>
        <pc:grpChg chg="add mod">
          <ac:chgData name="今井 優理" userId="7c7be187f1a3294f" providerId="LiveId" clId="{A45CBE7B-7054-4ABB-8C0D-D84179C57C97}" dt="2021-12-08T02:41:00.901" v="18150" actId="1076"/>
          <ac:grpSpMkLst>
            <pc:docMk/>
            <pc:sldMk cId="2753033605" sldId="291"/>
            <ac:grpSpMk id="19" creationId="{00CC699B-398D-4B5C-9D8C-A8F4E20A5851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0" creationId="{A8AD8198-586F-4450-B3C7-2A8455B19297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1" creationId="{F24CBBA5-DC15-4887-8387-71A3F02CBFAE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3" creationId="{01078F73-ECE1-45EE-B01C-F1349F60E305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7" creationId="{535B108F-25D1-49EA-9ABD-FED2A795847B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30" creationId="{9150F77F-3989-4FEC-AC38-36A3CD8BCDD3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32" creationId="{7DB8832E-86C6-4325-8A51-183E975A0F84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35" creationId="{2456759E-BBE8-4C02-947C-013E5771231C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37" creationId="{82AC313C-9BEE-40F3-96A2-3CD795937DC6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41" creationId="{88BD4872-9E8F-498C-9E13-E33B76C6DE32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43" creationId="{286CBBCE-DA00-45E6-B01F-9CE2F12852A3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47" creationId="{3C904238-0EA5-4806-8479-DE498B1DC27B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49" creationId="{F0D97A33-A8DC-4204-A6F5-77114D71DB10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93" creationId="{FAEC8052-3DC1-4D10-BB7A-5C3F5C6D40B8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18" creationId="{E8F02CAF-25D7-4020-A455-22AF4B471527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19" creationId="{2E4642E4-FD2C-4DBA-B761-FC54BDE113AA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21" creationId="{B47E0B95-219F-4F8A-AA80-56F7DA689843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26" creationId="{AD3A9725-A96D-4AB2-9745-813E3D3477A5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28" creationId="{2EE40714-2EF6-4FEC-AAC1-CC8FA6D70371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33" creationId="{20C48F14-7B1D-4EEE-99E8-9D1FCBBEF3CA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35" creationId="{05AE1145-36E5-479C-B616-998AE5351669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40" creationId="{6E62468B-7150-4D85-A0BB-7343A125DBC2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42" creationId="{825B5E1C-107E-4843-8279-DBC924D9764A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47" creationId="{6CA3EA09-51B8-4BE6-A25D-80E05C67E980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49" creationId="{1B396BC3-CD00-42A5-96D6-2E402CEBA30D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54" creationId="{3032CD15-A76A-4428-B9BF-4943E5F85D35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199" creationId="{249D68F9-B845-4D44-9583-121C58F8BD40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01" creationId="{090A38B7-0A82-4C8C-A195-08617164C394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10" creationId="{89AF0013-D8EF-4A16-9CC1-D1159580F3E3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12" creationId="{0D5E741B-CB28-4EBE-819E-7749F934B140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21" creationId="{CED563E7-85C3-4A40-8A1C-C6EF3A964231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24" creationId="{85A0C381-1E8E-4B6E-93D8-D5B59F961390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29" creationId="{AE18336E-1D92-4573-90FB-DDB83AF17ACA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35" creationId="{85B3647D-6B6D-4046-87FE-7C77A3A14CB5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40" creationId="{B060E8DF-7D3C-45D0-A6AA-3210DCA9F7B3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48" creationId="{34C97CFE-468D-4DE3-BC70-664BA381EA92}"/>
          </ac:grpSpMkLst>
        </pc:grpChg>
        <pc:grpChg chg="mod">
          <ac:chgData name="今井 優理" userId="7c7be187f1a3294f" providerId="LiveId" clId="{A45CBE7B-7054-4ABB-8C0D-D84179C57C97}" dt="2021-11-19T11:55:52.714" v="9286" actId="27803"/>
          <ac:grpSpMkLst>
            <pc:docMk/>
            <pc:sldMk cId="2753033605" sldId="291"/>
            <ac:grpSpMk id="257" creationId="{AD2769E8-A9CE-4257-B970-8116F2BDD78A}"/>
          </ac:grpSpMkLst>
        </pc:grpChg>
        <pc:grpChg chg="add mod">
          <ac:chgData name="今井 優理" userId="7c7be187f1a3294f" providerId="LiveId" clId="{A45CBE7B-7054-4ABB-8C0D-D84179C57C97}" dt="2021-11-19T12:07:25.063" v="9438" actId="164"/>
          <ac:grpSpMkLst>
            <pc:docMk/>
            <pc:sldMk cId="2753033605" sldId="291"/>
            <ac:grpSpMk id="279" creationId="{B01C56DD-CA05-47AD-B4F4-0F873A8D907C}"/>
          </ac:grpSpMkLst>
        </pc:grpChg>
        <pc:grpChg chg="add mod topLvl">
          <ac:chgData name="今井 優理" userId="7c7be187f1a3294f" providerId="LiveId" clId="{A45CBE7B-7054-4ABB-8C0D-D84179C57C97}" dt="2021-11-22T00:44:11.913" v="14843" actId="571"/>
          <ac:grpSpMkLst>
            <pc:docMk/>
            <pc:sldMk cId="2753033605" sldId="291"/>
            <ac:grpSpMk id="280" creationId="{8B4190AD-48E0-409D-8ACC-BDBCA4969F31}"/>
          </ac:grpSpMkLst>
        </pc:grpChg>
        <pc:grpChg chg="add mod">
          <ac:chgData name="今井 優理" userId="7c7be187f1a3294f" providerId="LiveId" clId="{A45CBE7B-7054-4ABB-8C0D-D84179C57C97}" dt="2021-11-21T17:06:41.692" v="13010" actId="164"/>
          <ac:grpSpMkLst>
            <pc:docMk/>
            <pc:sldMk cId="2753033605" sldId="291"/>
            <ac:grpSpMk id="306" creationId="{617F7370-3214-43FF-A984-43C2D3D37CB6}"/>
          </ac:grpSpMkLst>
        </pc:grpChg>
        <pc:grpChg chg="add mod">
          <ac:chgData name="今井 優理" userId="7c7be187f1a3294f" providerId="LiveId" clId="{A45CBE7B-7054-4ABB-8C0D-D84179C57C97}" dt="2021-11-22T00:42:28.673" v="14837" actId="1035"/>
          <ac:grpSpMkLst>
            <pc:docMk/>
            <pc:sldMk cId="2753033605" sldId="291"/>
            <ac:grpSpMk id="308" creationId="{2129E0FD-37E7-4BC6-B717-83603602A402}"/>
          </ac:grpSpMkLst>
        </pc:grpChg>
        <pc:grpChg chg="add del mod">
          <ac:chgData name="今井 優理" userId="7c7be187f1a3294f" providerId="LiveId" clId="{A45CBE7B-7054-4ABB-8C0D-D84179C57C97}" dt="2021-11-21T17:19:14.105" v="13441" actId="165"/>
          <ac:grpSpMkLst>
            <pc:docMk/>
            <pc:sldMk cId="2753033605" sldId="291"/>
            <ac:grpSpMk id="309" creationId="{8CC37E74-198F-41AC-9DF6-007B476C72E1}"/>
          </ac:grpSpMkLst>
        </pc:grpChg>
        <pc:grpChg chg="add mod">
          <ac:chgData name="今井 優理" userId="7c7be187f1a3294f" providerId="LiveId" clId="{A45CBE7B-7054-4ABB-8C0D-D84179C57C97}" dt="2021-11-22T00:44:11.913" v="14843" actId="571"/>
          <ac:grpSpMkLst>
            <pc:docMk/>
            <pc:sldMk cId="2753033605" sldId="291"/>
            <ac:grpSpMk id="325" creationId="{30CCA6D2-45FA-45DA-89EA-AB15BC1757B2}"/>
          </ac:grpSpMkLst>
        </pc:grpChg>
        <pc:grpChg chg="add mod">
          <ac:chgData name="今井 優理" userId="7c7be187f1a3294f" providerId="LiveId" clId="{A45CBE7B-7054-4ABB-8C0D-D84179C57C97}" dt="2021-11-22T00:44:11.913" v="14843" actId="571"/>
          <ac:grpSpMkLst>
            <pc:docMk/>
            <pc:sldMk cId="2753033605" sldId="291"/>
            <ac:grpSpMk id="326" creationId="{32973197-BCD7-421E-A4D8-6B8E6212C52D}"/>
          </ac:grpSpMkLst>
        </pc:grpChg>
        <pc:grpChg chg="add mod">
          <ac:chgData name="今井 優理" userId="7c7be187f1a3294f" providerId="LiveId" clId="{A45CBE7B-7054-4ABB-8C0D-D84179C57C97}" dt="2021-11-21T17:20:07.439" v="13487" actId="164"/>
          <ac:grpSpMkLst>
            <pc:docMk/>
            <pc:sldMk cId="2753033605" sldId="291"/>
            <ac:grpSpMk id="328" creationId="{4BFD9AE0-EAE6-4C2E-AFD7-DC6CBBB5CFFF}"/>
          </ac:grpSpMkLst>
        </pc:grpChg>
        <pc:grpChg chg="add mod ord">
          <ac:chgData name="今井 優理" userId="7c7be187f1a3294f" providerId="LiveId" clId="{A45CBE7B-7054-4ABB-8C0D-D84179C57C97}" dt="2021-11-22T00:44:11.913" v="14843" actId="571"/>
          <ac:grpSpMkLst>
            <pc:docMk/>
            <pc:sldMk cId="2753033605" sldId="291"/>
            <ac:grpSpMk id="329" creationId="{B2E2EA3C-E53C-4CD7-ADCE-D30B36321EEF}"/>
          </ac:grpSpMkLst>
        </pc:grpChg>
        <pc:grpChg chg="add mod">
          <ac:chgData name="今井 優理" userId="7c7be187f1a3294f" providerId="LiveId" clId="{A45CBE7B-7054-4ABB-8C0D-D84179C57C97}" dt="2021-11-22T00:44:11.913" v="14843" actId="571"/>
          <ac:grpSpMkLst>
            <pc:docMk/>
            <pc:sldMk cId="2753033605" sldId="291"/>
            <ac:grpSpMk id="330" creationId="{5A493BE4-D4F3-45A6-8F3F-B0365FBA7399}"/>
          </ac:grpSpMkLst>
        </pc:grpChg>
        <pc:grpChg chg="add mod">
          <ac:chgData name="今井 優理" userId="7c7be187f1a3294f" providerId="LiveId" clId="{A45CBE7B-7054-4ABB-8C0D-D84179C57C97}" dt="2021-11-22T00:44:11.913" v="14843" actId="571"/>
          <ac:grpSpMkLst>
            <pc:docMk/>
            <pc:sldMk cId="2753033605" sldId="291"/>
            <ac:grpSpMk id="331" creationId="{A29B3172-9B78-4830-A3CB-677E9CA51255}"/>
          </ac:grpSpMkLst>
        </pc:grpChg>
        <pc:grpChg chg="add del mod ord">
          <ac:chgData name="今井 優理" userId="7c7be187f1a3294f" providerId="LiveId" clId="{A45CBE7B-7054-4ABB-8C0D-D84179C57C97}" dt="2021-12-08T01:55:31.566" v="17875" actId="478"/>
          <ac:grpSpMkLst>
            <pc:docMk/>
            <pc:sldMk cId="2753033605" sldId="291"/>
            <ac:grpSpMk id="337" creationId="{81A943F9-12AB-4063-8C51-D2C8B2AFF3BB}"/>
          </ac:grpSpMkLst>
        </pc:grpChg>
        <pc:picChg chg="add del mod ord topLvl modCrop">
          <ac:chgData name="今井 優理" userId="7c7be187f1a3294f" providerId="LiveId" clId="{A45CBE7B-7054-4ABB-8C0D-D84179C57C97}" dt="2021-12-08T02:38:06.867" v="18096" actId="478"/>
          <ac:picMkLst>
            <pc:docMk/>
            <pc:sldMk cId="2753033605" sldId="291"/>
            <ac:picMk id="3" creationId="{C127B7FB-BCEE-42F1-B4EC-D94DBDECB325}"/>
          </ac:picMkLst>
        </pc:picChg>
        <pc:picChg chg="add del mod ord modCrop">
          <ac:chgData name="今井 優理" userId="7c7be187f1a3294f" providerId="LiveId" clId="{A45CBE7B-7054-4ABB-8C0D-D84179C57C97}" dt="2021-11-21T17:04:58.367" v="12978" actId="164"/>
          <ac:picMkLst>
            <pc:docMk/>
            <pc:sldMk cId="2753033605" sldId="291"/>
            <ac:picMk id="8" creationId="{1A9CD086-9CFA-4D40-8E93-6CD599DBAADD}"/>
          </ac:picMkLst>
        </pc:picChg>
        <pc:picChg chg="add mod">
          <ac:chgData name="今井 優理" userId="7c7be187f1a3294f" providerId="LiveId" clId="{A45CBE7B-7054-4ABB-8C0D-D84179C57C97}" dt="2021-11-19T11:52:18.241" v="9254" actId="571"/>
          <ac:picMkLst>
            <pc:docMk/>
            <pc:sldMk cId="2753033605" sldId="291"/>
            <ac:picMk id="10" creationId="{E1A80759-3E24-4876-816C-4F53AA2DC3C9}"/>
          </ac:picMkLst>
        </pc:picChg>
        <pc:picChg chg="add del mod">
          <ac:chgData name="今井 優理" userId="7c7be187f1a3294f" providerId="LiveId" clId="{A45CBE7B-7054-4ABB-8C0D-D84179C57C97}" dt="2021-11-19T11:55:52.714" v="9286" actId="27803"/>
          <ac:picMkLst>
            <pc:docMk/>
            <pc:sldMk cId="2753033605" sldId="291"/>
            <ac:picMk id="14" creationId="{ED3A8932-DDDB-4BDD-B7E5-B8D55D622CC6}"/>
          </ac:picMkLst>
        </pc:picChg>
        <pc:picChg chg="add mod ord topLvl">
          <ac:chgData name="今井 優理" userId="7c7be187f1a3294f" providerId="LiveId" clId="{A45CBE7B-7054-4ABB-8C0D-D84179C57C97}" dt="2021-12-08T02:37:58.069" v="18094" actId="164"/>
          <ac:picMkLst>
            <pc:docMk/>
            <pc:sldMk cId="2753033605" sldId="291"/>
            <ac:picMk id="72" creationId="{71FA2966-28EF-487D-B650-FD0AD3F5759C}"/>
          </ac:picMkLst>
        </pc:picChg>
        <pc:picChg chg="add mod">
          <ac:chgData name="今井 優理" userId="7c7be187f1a3294f" providerId="LiveId" clId="{A45CBE7B-7054-4ABB-8C0D-D84179C57C97}" dt="2021-12-08T02:37:02.821" v="18086" actId="571"/>
          <ac:picMkLst>
            <pc:docMk/>
            <pc:sldMk cId="2753033605" sldId="291"/>
            <ac:picMk id="82" creationId="{0ABA1113-AB36-440E-AB9A-47C21F986F52}"/>
          </ac:picMkLst>
        </pc:picChg>
        <pc:picChg chg="add mod ord modCrop">
          <ac:chgData name="今井 優理" userId="7c7be187f1a3294f" providerId="LiveId" clId="{A45CBE7B-7054-4ABB-8C0D-D84179C57C97}" dt="2021-11-22T00:44:11.913" v="14843" actId="571"/>
          <ac:picMkLst>
            <pc:docMk/>
            <pc:sldMk cId="2753033605" sldId="291"/>
            <ac:picMk id="268" creationId="{79795495-992A-41FD-ACC4-A0080309FAAF}"/>
          </ac:picMkLst>
        </pc:picChg>
        <pc:picChg chg="add mod ord modCrop">
          <ac:chgData name="今井 優理" userId="7c7be187f1a3294f" providerId="LiveId" clId="{A45CBE7B-7054-4ABB-8C0D-D84179C57C97}" dt="2021-11-22T00:44:11.913" v="14843" actId="571"/>
          <ac:picMkLst>
            <pc:docMk/>
            <pc:sldMk cId="2753033605" sldId="291"/>
            <ac:picMk id="277" creationId="{63B5CA38-F015-4EC2-A5AD-ED3138823897}"/>
          </ac:picMkLst>
        </pc:picChg>
        <pc:picChg chg="add mod ord modCrop">
          <ac:chgData name="今井 優理" userId="7c7be187f1a3294f" providerId="LiveId" clId="{A45CBE7B-7054-4ABB-8C0D-D84179C57C97}" dt="2021-11-22T00:44:11.913" v="14843" actId="571"/>
          <ac:picMkLst>
            <pc:docMk/>
            <pc:sldMk cId="2753033605" sldId="291"/>
            <ac:picMk id="278" creationId="{3934C45A-8D31-4E2D-8094-085C9EDC871F}"/>
          </ac:picMkLst>
        </pc:picChg>
        <pc:picChg chg="add del mod">
          <ac:chgData name="今井 優理" userId="7c7be187f1a3294f" providerId="LiveId" clId="{A45CBE7B-7054-4ABB-8C0D-D84179C57C97}" dt="2021-11-22T01:00:49.091" v="14948" actId="478"/>
          <ac:picMkLst>
            <pc:docMk/>
            <pc:sldMk cId="2753033605" sldId="291"/>
            <ac:picMk id="341" creationId="{C4DC24C7-2088-493C-8EAD-EB8B5D96B345}"/>
          </ac:picMkLst>
        </pc:picChg>
        <pc:cxnChg chg="add del">
          <ac:chgData name="今井 優理" userId="7c7be187f1a3294f" providerId="LiveId" clId="{A45CBE7B-7054-4ABB-8C0D-D84179C57C97}" dt="2021-12-08T01:57:37.826" v="17889" actId="478"/>
          <ac:cxnSpMkLst>
            <pc:docMk/>
            <pc:sldMk cId="2753033605" sldId="291"/>
            <ac:cxnSpMk id="9" creationId="{1DD23AA3-8236-44A6-B61F-D3482A6068E7}"/>
          </ac:cxnSpMkLst>
        </pc:cxnChg>
        <pc:cxnChg chg="add del mod topLvl">
          <ac:chgData name="今井 優理" userId="7c7be187f1a3294f" providerId="LiveId" clId="{A45CBE7B-7054-4ABB-8C0D-D84179C57C97}" dt="2021-12-08T02:38:33.035" v="18102" actId="478"/>
          <ac:cxnSpMkLst>
            <pc:docMk/>
            <pc:sldMk cId="2753033605" sldId="291"/>
            <ac:cxnSpMk id="11" creationId="{3AA67B8B-C530-4050-A987-546AAEDEFE23}"/>
          </ac:cxnSpMkLst>
        </pc:cxnChg>
        <pc:cxnChg chg="add mod">
          <ac:chgData name="今井 優理" userId="7c7be187f1a3294f" providerId="LiveId" clId="{A45CBE7B-7054-4ABB-8C0D-D84179C57C97}" dt="2021-12-08T02:44:56.490" v="18185" actId="1038"/>
          <ac:cxnSpMkLst>
            <pc:docMk/>
            <pc:sldMk cId="2753033605" sldId="291"/>
            <ac:cxnSpMk id="21" creationId="{412F52EF-9754-466F-AF9E-4C5594F8C948}"/>
          </ac:cxnSpMkLst>
        </pc:cxnChg>
        <pc:cxnChg chg="add del mod">
          <ac:chgData name="今井 優理" userId="7c7be187f1a3294f" providerId="LiveId" clId="{A45CBE7B-7054-4ABB-8C0D-D84179C57C97}" dt="2021-12-08T02:07:26.120" v="17977" actId="478"/>
          <ac:cxnSpMkLst>
            <pc:docMk/>
            <pc:sldMk cId="2753033605" sldId="291"/>
            <ac:cxnSpMk id="73" creationId="{1381CB0E-9C6D-434A-9950-3D3FF2A81B78}"/>
          </ac:cxnSpMkLst>
        </pc:cxnChg>
        <pc:cxnChg chg="add mod ord topLvl">
          <ac:chgData name="今井 優理" userId="7c7be187f1a3294f" providerId="LiveId" clId="{A45CBE7B-7054-4ABB-8C0D-D84179C57C97}" dt="2021-12-08T02:40:17.675" v="18145" actId="1037"/>
          <ac:cxnSpMkLst>
            <pc:docMk/>
            <pc:sldMk cId="2753033605" sldId="291"/>
            <ac:cxnSpMk id="74" creationId="{2E579C09-9C0F-464B-B217-A253B9B95220}"/>
          </ac:cxnSpMkLst>
        </pc:cxnChg>
        <pc:cxnChg chg="add del">
          <ac:chgData name="今井 優理" userId="7c7be187f1a3294f" providerId="LiveId" clId="{A45CBE7B-7054-4ABB-8C0D-D84179C57C97}" dt="2021-11-19T12:01:25.085" v="9314" actId="478"/>
          <ac:cxnSpMkLst>
            <pc:docMk/>
            <pc:sldMk cId="2753033605" sldId="291"/>
            <ac:cxnSpMk id="271" creationId="{D6636D04-6FB3-49B0-9817-5C16EFC682C7}"/>
          </ac:cxnSpMkLst>
        </pc:cxnChg>
        <pc:cxnChg chg="add del mod">
          <ac:chgData name="今井 優理" userId="7c7be187f1a3294f" providerId="LiveId" clId="{A45CBE7B-7054-4ABB-8C0D-D84179C57C97}" dt="2021-11-19T12:02:49.621" v="9373" actId="478"/>
          <ac:cxnSpMkLst>
            <pc:docMk/>
            <pc:sldMk cId="2753033605" sldId="291"/>
            <ac:cxnSpMk id="273" creationId="{087B51A6-8927-4D17-934A-668F87B8D4AB}"/>
          </ac:cxnSpMkLst>
        </pc:cxnChg>
        <pc:cxnChg chg="add del mod">
          <ac:chgData name="今井 優理" userId="7c7be187f1a3294f" providerId="LiveId" clId="{A45CBE7B-7054-4ABB-8C0D-D84179C57C97}" dt="2021-11-22T01:21:56.414" v="15078" actId="478"/>
          <ac:cxnSpMkLst>
            <pc:docMk/>
            <pc:sldMk cId="2753033605" sldId="291"/>
            <ac:cxnSpMk id="346" creationId="{2AACB625-E7E9-4F75-BE75-25D2AE037080}"/>
          </ac:cxnSpMkLst>
        </pc:cxnChg>
        <pc:cxnChg chg="add del mod">
          <ac:chgData name="今井 優理" userId="7c7be187f1a3294f" providerId="LiveId" clId="{A45CBE7B-7054-4ABB-8C0D-D84179C57C97}" dt="2021-11-22T01:22:18.870" v="15131" actId="478"/>
          <ac:cxnSpMkLst>
            <pc:docMk/>
            <pc:sldMk cId="2753033605" sldId="291"/>
            <ac:cxnSpMk id="350" creationId="{FF681C03-93FA-42AB-B11D-62EF1922AAB4}"/>
          </ac:cxnSpMkLst>
        </pc:cxnChg>
        <pc:cxnChg chg="add del mod ord">
          <ac:chgData name="今井 優理" userId="7c7be187f1a3294f" providerId="LiveId" clId="{A45CBE7B-7054-4ABB-8C0D-D84179C57C97}" dt="2021-12-08T02:23:19.406" v="18083" actId="478"/>
          <ac:cxnSpMkLst>
            <pc:docMk/>
            <pc:sldMk cId="2753033605" sldId="291"/>
            <ac:cxnSpMk id="353" creationId="{15A52E20-21C8-43C8-ACFD-656C4D2E4BDC}"/>
          </ac:cxnSpMkLst>
        </pc:cxnChg>
      </pc:sldChg>
      <pc:sldChg chg="add del">
        <pc:chgData name="今井 優理" userId="7c7be187f1a3294f" providerId="LiveId" clId="{A45CBE7B-7054-4ABB-8C0D-D84179C57C97}" dt="2021-11-19T11:22:00.264" v="8990"/>
        <pc:sldMkLst>
          <pc:docMk/>
          <pc:sldMk cId="3080261691" sldId="292"/>
        </pc:sldMkLst>
      </pc:sldChg>
      <pc:sldChg chg="new del">
        <pc:chgData name="今井 優理" userId="7c7be187f1a3294f" providerId="LiveId" clId="{A45CBE7B-7054-4ABB-8C0D-D84179C57C97}" dt="2021-11-19T12:29:33.151" v="9767" actId="47"/>
        <pc:sldMkLst>
          <pc:docMk/>
          <pc:sldMk cId="3568008824" sldId="292"/>
        </pc:sldMkLst>
      </pc:sldChg>
      <pc:sldChg chg="addSp delSp modSp new mod modNotesTx">
        <pc:chgData name="今井 優理" userId="7c7be187f1a3294f" providerId="LiveId" clId="{A45CBE7B-7054-4ABB-8C0D-D84179C57C97}" dt="2021-12-08T06:57:37.075" v="19334" actId="20577"/>
        <pc:sldMkLst>
          <pc:docMk/>
          <pc:sldMk cId="4168671523" sldId="292"/>
        </pc:sldMkLst>
        <pc:spChg chg="add mod">
          <ac:chgData name="今井 優理" userId="7c7be187f1a3294f" providerId="LiveId" clId="{A45CBE7B-7054-4ABB-8C0D-D84179C57C97}" dt="2021-11-19T12:30:42.557" v="9784" actId="20577"/>
          <ac:spMkLst>
            <pc:docMk/>
            <pc:sldMk cId="4168671523" sldId="292"/>
            <ac:spMk id="2" creationId="{37CA8460-31EB-4A84-B829-C8676ECD1C2C}"/>
          </ac:spMkLst>
        </pc:spChg>
        <pc:spChg chg="add mod">
          <ac:chgData name="今井 優理" userId="7c7be187f1a3294f" providerId="LiveId" clId="{A45CBE7B-7054-4ABB-8C0D-D84179C57C97}" dt="2021-11-19T12:32:09.965" v="9796" actId="1076"/>
          <ac:spMkLst>
            <pc:docMk/>
            <pc:sldMk cId="4168671523" sldId="292"/>
            <ac:spMk id="3" creationId="{B5B4A261-5EFE-4D86-84EC-A20651CD6CFA}"/>
          </ac:spMkLst>
        </pc:spChg>
        <pc:spChg chg="add mod">
          <ac:chgData name="今井 優理" userId="7c7be187f1a3294f" providerId="LiveId" clId="{A45CBE7B-7054-4ABB-8C0D-D84179C57C97}" dt="2021-11-22T12:14:21.445" v="16845" actId="20577"/>
          <ac:spMkLst>
            <pc:docMk/>
            <pc:sldMk cId="4168671523" sldId="292"/>
            <ac:spMk id="4" creationId="{38813FAC-D148-4FEF-BD84-B757316F1ED2}"/>
          </ac:spMkLst>
        </pc:spChg>
        <pc:spChg chg="add del mod">
          <ac:chgData name="今井 優理" userId="7c7be187f1a3294f" providerId="LiveId" clId="{A45CBE7B-7054-4ABB-8C0D-D84179C57C97}" dt="2021-11-22T11:24:57.359" v="16800" actId="478"/>
          <ac:spMkLst>
            <pc:docMk/>
            <pc:sldMk cId="4168671523" sldId="292"/>
            <ac:spMk id="5" creationId="{F81F98B4-610A-4BFF-8D66-595C36510B0E}"/>
          </ac:spMkLst>
        </pc:spChg>
      </pc:sldChg>
      <pc:sldChg chg="addSp delSp modSp new del mod modAnim">
        <pc:chgData name="今井 優理" userId="7c7be187f1a3294f" providerId="LiveId" clId="{A45CBE7B-7054-4ABB-8C0D-D84179C57C97}" dt="2021-11-21T17:34:42.490" v="13693" actId="47"/>
        <pc:sldMkLst>
          <pc:docMk/>
          <pc:sldMk cId="926502747" sldId="293"/>
        </pc:sldMkLst>
        <pc:spChg chg="add mod">
          <ac:chgData name="今井 優理" userId="7c7be187f1a3294f" providerId="LiveId" clId="{A45CBE7B-7054-4ABB-8C0D-D84179C57C97}" dt="2021-11-19T12:34:27.754" v="9821" actId="20577"/>
          <ac:spMkLst>
            <pc:docMk/>
            <pc:sldMk cId="926502747" sldId="293"/>
            <ac:spMk id="2" creationId="{4A724852-9FD6-4248-A8AE-3385B4B57E44}"/>
          </ac:spMkLst>
        </pc:spChg>
        <pc:spChg chg="add del mod">
          <ac:chgData name="今井 優理" userId="7c7be187f1a3294f" providerId="LiveId" clId="{A45CBE7B-7054-4ABB-8C0D-D84179C57C97}" dt="2021-11-21T17:33:37.635" v="13690" actId="478"/>
          <ac:spMkLst>
            <pc:docMk/>
            <pc:sldMk cId="926502747" sldId="293"/>
            <ac:spMk id="3" creationId="{6C5C2335-CCB4-4C03-B22D-7096FDEDC721}"/>
          </ac:spMkLst>
        </pc:spChg>
        <pc:spChg chg="add del">
          <ac:chgData name="今井 優理" userId="7c7be187f1a3294f" providerId="LiveId" clId="{A45CBE7B-7054-4ABB-8C0D-D84179C57C97}" dt="2021-11-19T12:34:58.032" v="9824" actId="22"/>
          <ac:spMkLst>
            <pc:docMk/>
            <pc:sldMk cId="926502747" sldId="293"/>
            <ac:spMk id="5" creationId="{3C06372E-C722-467C-8F48-6D762E9091A3}"/>
          </ac:spMkLst>
        </pc:spChg>
        <pc:spChg chg="add del mod">
          <ac:chgData name="今井 優理" userId="7c7be187f1a3294f" providerId="LiveId" clId="{A45CBE7B-7054-4ABB-8C0D-D84179C57C97}" dt="2021-11-21T17:33:13.014" v="13682" actId="478"/>
          <ac:spMkLst>
            <pc:docMk/>
            <pc:sldMk cId="926502747" sldId="293"/>
            <ac:spMk id="11" creationId="{A2AB558D-7D78-49A4-BEB6-67E794805187}"/>
          </ac:spMkLst>
        </pc:spChg>
        <pc:spChg chg="add del mod">
          <ac:chgData name="今井 優理" userId="7c7be187f1a3294f" providerId="LiveId" clId="{A45CBE7B-7054-4ABB-8C0D-D84179C57C97}" dt="2021-11-21T17:33:07.896" v="13680" actId="478"/>
          <ac:spMkLst>
            <pc:docMk/>
            <pc:sldMk cId="926502747" sldId="293"/>
            <ac:spMk id="14" creationId="{900FCF59-CA84-40FE-8EFF-80EDBD17FBF3}"/>
          </ac:spMkLst>
        </pc:spChg>
        <pc:spChg chg="add del mod">
          <ac:chgData name="今井 優理" userId="7c7be187f1a3294f" providerId="LiveId" clId="{A45CBE7B-7054-4ABB-8C0D-D84179C57C97}" dt="2021-11-21T17:33:40.457" v="13691" actId="478"/>
          <ac:spMkLst>
            <pc:docMk/>
            <pc:sldMk cId="926502747" sldId="293"/>
            <ac:spMk id="18" creationId="{67258A45-ED49-4C61-A78C-E11177C4738D}"/>
          </ac:spMkLst>
        </pc:spChg>
        <pc:spChg chg="add mod">
          <ac:chgData name="今井 優理" userId="7c7be187f1a3294f" providerId="LiveId" clId="{A45CBE7B-7054-4ABB-8C0D-D84179C57C97}" dt="2021-11-20T21:52:34.730" v="10748" actId="20577"/>
          <ac:spMkLst>
            <pc:docMk/>
            <pc:sldMk cId="926502747" sldId="293"/>
            <ac:spMk id="19" creationId="{F4B4F20D-5E13-47C0-B3E2-3704F48D77CE}"/>
          </ac:spMkLst>
        </pc:spChg>
        <pc:cxnChg chg="add del mod">
          <ac:chgData name="今井 優理" userId="7c7be187f1a3294f" providerId="LiveId" clId="{A45CBE7B-7054-4ABB-8C0D-D84179C57C97}" dt="2021-11-21T17:33:16.072" v="13683" actId="478"/>
          <ac:cxnSpMkLst>
            <pc:docMk/>
            <pc:sldMk cId="926502747" sldId="293"/>
            <ac:cxnSpMk id="7" creationId="{FB170E51-7EFD-499D-9290-124E96817689}"/>
          </ac:cxnSpMkLst>
        </pc:cxnChg>
        <pc:cxnChg chg="add del mod">
          <ac:chgData name="今井 優理" userId="7c7be187f1a3294f" providerId="LiveId" clId="{A45CBE7B-7054-4ABB-8C0D-D84179C57C97}" dt="2021-11-21T17:33:10.191" v="13681" actId="478"/>
          <ac:cxnSpMkLst>
            <pc:docMk/>
            <pc:sldMk cId="926502747" sldId="293"/>
            <ac:cxnSpMk id="12" creationId="{EF536038-64FA-4576-9C81-934FA7DD4D63}"/>
          </ac:cxnSpMkLst>
        </pc:cxnChg>
        <pc:cxnChg chg="add del mod">
          <ac:chgData name="今井 優理" userId="7c7be187f1a3294f" providerId="LiveId" clId="{A45CBE7B-7054-4ABB-8C0D-D84179C57C97}" dt="2021-11-21T17:33:42.759" v="13692" actId="478"/>
          <ac:cxnSpMkLst>
            <pc:docMk/>
            <pc:sldMk cId="926502747" sldId="293"/>
            <ac:cxnSpMk id="15" creationId="{DC491949-3A4F-4A06-81A0-9802DC9933D7}"/>
          </ac:cxnSpMkLst>
        </pc:cxnChg>
      </pc:sldChg>
      <pc:sldChg chg="new del">
        <pc:chgData name="今井 優理" userId="7c7be187f1a3294f" providerId="LiveId" clId="{A45CBE7B-7054-4ABB-8C0D-D84179C57C97}" dt="2021-11-19T11:33:27.972" v="9046" actId="47"/>
        <pc:sldMkLst>
          <pc:docMk/>
          <pc:sldMk cId="1262824694" sldId="293"/>
        </pc:sldMkLst>
      </pc:sldChg>
      <pc:sldChg chg="new del">
        <pc:chgData name="今井 優理" userId="7c7be187f1a3294f" providerId="LiveId" clId="{A45CBE7B-7054-4ABB-8C0D-D84179C57C97}" dt="2021-11-19T11:33:35.677" v="9048" actId="47"/>
        <pc:sldMkLst>
          <pc:docMk/>
          <pc:sldMk cId="4235755182" sldId="293"/>
        </pc:sldMkLst>
      </pc:sldChg>
      <pc:sldChg chg="new del">
        <pc:chgData name="今井 優理" userId="7c7be187f1a3294f" providerId="LiveId" clId="{A45CBE7B-7054-4ABB-8C0D-D84179C57C97}" dt="2021-11-19T11:33:23.185" v="9045" actId="47"/>
        <pc:sldMkLst>
          <pc:docMk/>
          <pc:sldMk cId="2601151024" sldId="294"/>
        </pc:sldMkLst>
      </pc:sldChg>
      <pc:sldChg chg="addSp delSp modSp new mod ord modShow modNotesTx">
        <pc:chgData name="今井 優理" userId="7c7be187f1a3294f" providerId="LiveId" clId="{A45CBE7B-7054-4ABB-8C0D-D84179C57C97}" dt="2021-11-28T14:21:28.505" v="17555"/>
        <pc:sldMkLst>
          <pc:docMk/>
          <pc:sldMk cId="4230564618" sldId="294"/>
        </pc:sldMkLst>
        <pc:spChg chg="add mod">
          <ac:chgData name="今井 優理" userId="7c7be187f1a3294f" providerId="LiveId" clId="{A45CBE7B-7054-4ABB-8C0D-D84179C57C97}" dt="2021-11-20T21:15:25.219" v="10043" actId="20577"/>
          <ac:spMkLst>
            <pc:docMk/>
            <pc:sldMk cId="4230564618" sldId="294"/>
            <ac:spMk id="2" creationId="{B7FD0C53-3D53-45B1-A184-B58856A53585}"/>
          </ac:spMkLst>
        </pc:spChg>
        <pc:spChg chg="add del mod">
          <ac:chgData name="今井 優理" userId="7c7be187f1a3294f" providerId="LiveId" clId="{A45CBE7B-7054-4ABB-8C0D-D84179C57C97}" dt="2021-11-20T21:43:50.694" v="10537" actId="478"/>
          <ac:spMkLst>
            <pc:docMk/>
            <pc:sldMk cId="4230564618" sldId="294"/>
            <ac:spMk id="3" creationId="{25B39951-0FC3-4AB0-A6BC-7B8B80D3B58F}"/>
          </ac:spMkLst>
        </pc:spChg>
        <pc:spChg chg="add mod">
          <ac:chgData name="今井 優理" userId="7c7be187f1a3294f" providerId="LiveId" clId="{A45CBE7B-7054-4ABB-8C0D-D84179C57C97}" dt="2021-11-21T17:58:02.795" v="14033" actId="208"/>
          <ac:spMkLst>
            <pc:docMk/>
            <pc:sldMk cId="4230564618" sldId="294"/>
            <ac:spMk id="4" creationId="{C9A34E2D-5288-4DA9-8AE9-E6D6334A6169}"/>
          </ac:spMkLst>
        </pc:spChg>
        <pc:spChg chg="add mod">
          <ac:chgData name="今井 優理" userId="7c7be187f1a3294f" providerId="LiveId" clId="{A45CBE7B-7054-4ABB-8C0D-D84179C57C97}" dt="2021-11-21T17:58:02.795" v="14033" actId="208"/>
          <ac:spMkLst>
            <pc:docMk/>
            <pc:sldMk cId="4230564618" sldId="294"/>
            <ac:spMk id="5" creationId="{FE3B96DF-9655-469F-9345-D5A3653CEFA5}"/>
          </ac:spMkLst>
        </pc:spChg>
        <pc:spChg chg="add mod">
          <ac:chgData name="今井 優理" userId="7c7be187f1a3294f" providerId="LiveId" clId="{A45CBE7B-7054-4ABB-8C0D-D84179C57C97}" dt="2021-11-22T12:14:34.139" v="16849" actId="20577"/>
          <ac:spMkLst>
            <pc:docMk/>
            <pc:sldMk cId="4230564618" sldId="294"/>
            <ac:spMk id="6" creationId="{7B68B15F-5F3D-4F4E-8281-D398AC266658}"/>
          </ac:spMkLst>
        </pc:spChg>
        <pc:spChg chg="add mod ord">
          <ac:chgData name="今井 優理" userId="7c7be187f1a3294f" providerId="LiveId" clId="{A45CBE7B-7054-4ABB-8C0D-D84179C57C97}" dt="2021-11-21T17:56:46.682" v="14012" actId="164"/>
          <ac:spMkLst>
            <pc:docMk/>
            <pc:sldMk cId="4230564618" sldId="294"/>
            <ac:spMk id="10" creationId="{40FDB54A-1F4A-4EAE-91E5-4A40F8545080}"/>
          </ac:spMkLst>
        </pc:spChg>
        <pc:spChg chg="add mod">
          <ac:chgData name="今井 優理" userId="7c7be187f1a3294f" providerId="LiveId" clId="{A45CBE7B-7054-4ABB-8C0D-D84179C57C97}" dt="2021-11-21T17:56:25.445" v="14009" actId="164"/>
          <ac:spMkLst>
            <pc:docMk/>
            <pc:sldMk cId="4230564618" sldId="294"/>
            <ac:spMk id="11" creationId="{00A22D47-4905-4989-9226-366A5FC1D4E7}"/>
          </ac:spMkLst>
        </pc:spChg>
        <pc:spChg chg="add mod">
          <ac:chgData name="今井 優理" userId="7c7be187f1a3294f" providerId="LiveId" clId="{A45CBE7B-7054-4ABB-8C0D-D84179C57C97}" dt="2021-11-21T17:56:46.682" v="14012" actId="164"/>
          <ac:spMkLst>
            <pc:docMk/>
            <pc:sldMk cId="4230564618" sldId="294"/>
            <ac:spMk id="13" creationId="{4E83EDB0-5211-4C12-B4F1-3628CD649111}"/>
          </ac:spMkLst>
        </pc:spChg>
        <pc:spChg chg="add mod ord">
          <ac:chgData name="今井 優理" userId="7c7be187f1a3294f" providerId="LiveId" clId="{A45CBE7B-7054-4ABB-8C0D-D84179C57C97}" dt="2021-11-21T17:56:46.682" v="14012" actId="164"/>
          <ac:spMkLst>
            <pc:docMk/>
            <pc:sldMk cId="4230564618" sldId="294"/>
            <ac:spMk id="14" creationId="{5FA1D5BF-47A1-4749-827F-5F882D9BC24C}"/>
          </ac:spMkLst>
        </pc:spChg>
        <pc:spChg chg="add mod">
          <ac:chgData name="今井 優理" userId="7c7be187f1a3294f" providerId="LiveId" clId="{A45CBE7B-7054-4ABB-8C0D-D84179C57C97}" dt="2021-11-21T17:56:46.682" v="14012" actId="164"/>
          <ac:spMkLst>
            <pc:docMk/>
            <pc:sldMk cId="4230564618" sldId="294"/>
            <ac:spMk id="15" creationId="{863A5DB3-67C0-4D98-8BE7-4B66663716FF}"/>
          </ac:spMkLst>
        </pc:spChg>
        <pc:spChg chg="add mod">
          <ac:chgData name="今井 優理" userId="7c7be187f1a3294f" providerId="LiveId" clId="{A45CBE7B-7054-4ABB-8C0D-D84179C57C97}" dt="2021-11-21T18:10:02.545" v="14044" actId="1076"/>
          <ac:spMkLst>
            <pc:docMk/>
            <pc:sldMk cId="4230564618" sldId="294"/>
            <ac:spMk id="16" creationId="{DA97D69E-5775-4EAA-965C-13912A74F2E0}"/>
          </ac:spMkLst>
        </pc:spChg>
        <pc:spChg chg="add mod">
          <ac:chgData name="今井 優理" userId="7c7be187f1a3294f" providerId="LiveId" clId="{A45CBE7B-7054-4ABB-8C0D-D84179C57C97}" dt="2021-11-21T17:56:46.682" v="14012" actId="164"/>
          <ac:spMkLst>
            <pc:docMk/>
            <pc:sldMk cId="4230564618" sldId="294"/>
            <ac:spMk id="17" creationId="{5329C383-F7E3-4BFB-A90E-AF18AC56542E}"/>
          </ac:spMkLst>
        </pc:spChg>
        <pc:spChg chg="add mod ord">
          <ac:chgData name="今井 優理" userId="7c7be187f1a3294f" providerId="LiveId" clId="{A45CBE7B-7054-4ABB-8C0D-D84179C57C97}" dt="2021-11-21T17:56:52.689" v="14016" actId="1036"/>
          <ac:spMkLst>
            <pc:docMk/>
            <pc:sldMk cId="4230564618" sldId="294"/>
            <ac:spMk id="18" creationId="{E38729C9-88BF-4EE3-9613-E8284415D4AD}"/>
          </ac:spMkLst>
        </pc:spChg>
        <pc:spChg chg="add mod">
          <ac:chgData name="今井 優理" userId="7c7be187f1a3294f" providerId="LiveId" clId="{A45CBE7B-7054-4ABB-8C0D-D84179C57C97}" dt="2021-11-21T17:56:46.682" v="14012" actId="164"/>
          <ac:spMkLst>
            <pc:docMk/>
            <pc:sldMk cId="4230564618" sldId="294"/>
            <ac:spMk id="19" creationId="{A0535B1D-F724-4146-A950-294E33539D92}"/>
          </ac:spMkLst>
        </pc:spChg>
        <pc:spChg chg="add mod">
          <ac:chgData name="今井 優理" userId="7c7be187f1a3294f" providerId="LiveId" clId="{A45CBE7B-7054-4ABB-8C0D-D84179C57C97}" dt="2021-11-21T17:56:46.682" v="14012" actId="164"/>
          <ac:spMkLst>
            <pc:docMk/>
            <pc:sldMk cId="4230564618" sldId="294"/>
            <ac:spMk id="20" creationId="{79CE07DA-9B45-4B9E-9467-D9F4266A9EDD}"/>
          </ac:spMkLst>
        </pc:spChg>
        <pc:spChg chg="add mod">
          <ac:chgData name="今井 優理" userId="7c7be187f1a3294f" providerId="LiveId" clId="{A45CBE7B-7054-4ABB-8C0D-D84179C57C97}" dt="2021-11-21T17:56:46.682" v="14012" actId="164"/>
          <ac:spMkLst>
            <pc:docMk/>
            <pc:sldMk cId="4230564618" sldId="294"/>
            <ac:spMk id="21" creationId="{7D3D3E8F-E596-409C-92D5-2C0F5D275F0E}"/>
          </ac:spMkLst>
        </pc:spChg>
        <pc:spChg chg="add mod ord">
          <ac:chgData name="今井 優理" userId="7c7be187f1a3294f" providerId="LiveId" clId="{A45CBE7B-7054-4ABB-8C0D-D84179C57C97}" dt="2021-11-21T17:56:46.682" v="14012" actId="164"/>
          <ac:spMkLst>
            <pc:docMk/>
            <pc:sldMk cId="4230564618" sldId="294"/>
            <ac:spMk id="22" creationId="{36EBE848-DFF3-412F-B32F-361136B93522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27" creationId="{1C67ECD7-D14B-4071-B603-F6C3D311B6CF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28" creationId="{D331E4B9-21E2-4C40-A753-B3744C945DB4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29" creationId="{973A2F21-E39E-48E3-90A5-469A9FE91218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30" creationId="{255DE952-4B12-4CF1-9410-6686640825C9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31" creationId="{88EA411F-BAD9-4748-B1E0-1B27ADC83043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32" creationId="{1D8AF56E-ACAA-4087-AE2A-E04BF23CE711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33" creationId="{496D37F5-DF26-460D-B658-EA6A34F6E072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34" creationId="{C090DF57-70E7-4386-8B8C-0460B29069CD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35" creationId="{4335B218-FE54-40E4-8B6D-D71B997350E4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36" creationId="{0E4E9567-B377-4E8E-9B6B-D42B18F4ABD4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37" creationId="{5C9105B1-6A25-4852-B50B-246CC04A7988}"/>
          </ac:spMkLst>
        </pc:spChg>
        <pc:spChg chg="mod">
          <ac:chgData name="今井 優理" userId="7c7be187f1a3294f" providerId="LiveId" clId="{A45CBE7B-7054-4ABB-8C0D-D84179C57C97}" dt="2021-11-21T18:04:45.298" v="14034"/>
          <ac:spMkLst>
            <pc:docMk/>
            <pc:sldMk cId="4230564618" sldId="294"/>
            <ac:spMk id="39" creationId="{0C24B068-9380-4BC7-8975-130F26E3022F}"/>
          </ac:spMkLst>
        </pc:spChg>
        <pc:spChg chg="add del mod">
          <ac:chgData name="今井 優理" userId="7c7be187f1a3294f" providerId="LiveId" clId="{A45CBE7B-7054-4ABB-8C0D-D84179C57C97}" dt="2021-11-22T11:30:37.474" v="16804" actId="478"/>
          <ac:spMkLst>
            <pc:docMk/>
            <pc:sldMk cId="4230564618" sldId="294"/>
            <ac:spMk id="43" creationId="{29F923B0-4B37-45FC-8ABD-F6B0CB9F10D1}"/>
          </ac:spMkLst>
        </pc:spChg>
        <pc:spChg chg="add del mod">
          <ac:chgData name="今井 優理" userId="7c7be187f1a3294f" providerId="LiveId" clId="{A45CBE7B-7054-4ABB-8C0D-D84179C57C97}" dt="2021-11-21T18:39:02.843" v="14085" actId="478"/>
          <ac:spMkLst>
            <pc:docMk/>
            <pc:sldMk cId="4230564618" sldId="294"/>
            <ac:spMk id="44" creationId="{B775C46B-E7CC-4F55-8232-62533DF4803E}"/>
          </ac:spMkLst>
        </pc:spChg>
        <pc:spChg chg="add mod">
          <ac:chgData name="今井 優理" userId="7c7be187f1a3294f" providerId="LiveId" clId="{A45CBE7B-7054-4ABB-8C0D-D84179C57C97}" dt="2021-11-22T03:08:40.992" v="16001" actId="1076"/>
          <ac:spMkLst>
            <pc:docMk/>
            <pc:sldMk cId="4230564618" sldId="294"/>
            <ac:spMk id="45" creationId="{91BF08E8-DC63-4B27-B5B0-8691716C230F}"/>
          </ac:spMkLst>
        </pc:spChg>
        <pc:spChg chg="add mod">
          <ac:chgData name="今井 優理" userId="7c7be187f1a3294f" providerId="LiveId" clId="{A45CBE7B-7054-4ABB-8C0D-D84179C57C97}" dt="2021-11-22T03:23:01.149" v="16142" actId="20577"/>
          <ac:spMkLst>
            <pc:docMk/>
            <pc:sldMk cId="4230564618" sldId="294"/>
            <ac:spMk id="46" creationId="{F2BF5CCC-140E-4DA7-9629-D67BC02AF593}"/>
          </ac:spMkLst>
        </pc:spChg>
        <pc:spChg chg="add mod">
          <ac:chgData name="今井 優理" userId="7c7be187f1a3294f" providerId="LiveId" clId="{A45CBE7B-7054-4ABB-8C0D-D84179C57C97}" dt="2021-11-22T03:22:39.428" v="16139" actId="1076"/>
          <ac:spMkLst>
            <pc:docMk/>
            <pc:sldMk cId="4230564618" sldId="294"/>
            <ac:spMk id="47" creationId="{6B0F61DE-9347-4C73-BDF9-D830C6263FFB}"/>
          </ac:spMkLst>
        </pc:spChg>
        <pc:grpChg chg="add mod">
          <ac:chgData name="今井 優理" userId="7c7be187f1a3294f" providerId="LiveId" clId="{A45CBE7B-7054-4ABB-8C0D-D84179C57C97}" dt="2021-11-22T03:15:50.728" v="16008" actId="1076"/>
          <ac:grpSpMkLst>
            <pc:docMk/>
            <pc:sldMk cId="4230564618" sldId="294"/>
            <ac:grpSpMk id="9" creationId="{4BF6BB4C-3C77-4989-9FD8-03764925F5DF}"/>
          </ac:grpSpMkLst>
        </pc:grpChg>
        <pc:grpChg chg="add mod">
          <ac:chgData name="今井 優理" userId="7c7be187f1a3294f" providerId="LiveId" clId="{A45CBE7B-7054-4ABB-8C0D-D84179C57C97}" dt="2021-11-21T17:56:46.682" v="14012" actId="164"/>
          <ac:grpSpMkLst>
            <pc:docMk/>
            <pc:sldMk cId="4230564618" sldId="294"/>
            <ac:grpSpMk id="12" creationId="{529053BE-C49C-4258-97AC-0775C98E14BA}"/>
          </ac:grpSpMkLst>
        </pc:grpChg>
        <pc:grpChg chg="add mod">
          <ac:chgData name="今井 優理" userId="7c7be187f1a3294f" providerId="LiveId" clId="{A45CBE7B-7054-4ABB-8C0D-D84179C57C97}" dt="2021-11-21T17:56:25.445" v="14009" actId="164"/>
          <ac:grpSpMkLst>
            <pc:docMk/>
            <pc:sldMk cId="4230564618" sldId="294"/>
            <ac:grpSpMk id="23" creationId="{727246FD-A9BB-4D7C-B7B4-E52EC0A7DFE5}"/>
          </ac:grpSpMkLst>
        </pc:grpChg>
        <pc:grpChg chg="add mod">
          <ac:chgData name="今井 優理" userId="7c7be187f1a3294f" providerId="LiveId" clId="{A45CBE7B-7054-4ABB-8C0D-D84179C57C97}" dt="2021-11-21T18:07:27.591" v="14042" actId="164"/>
          <ac:grpSpMkLst>
            <pc:docMk/>
            <pc:sldMk cId="4230564618" sldId="294"/>
            <ac:grpSpMk id="24" creationId="{9F484461-E992-4945-9BB2-8FB45A37AEC5}"/>
          </ac:grpSpMkLst>
        </pc:grpChg>
        <pc:grpChg chg="add del mod">
          <ac:chgData name="今井 優理" userId="7c7be187f1a3294f" providerId="LiveId" clId="{A45CBE7B-7054-4ABB-8C0D-D84179C57C97}" dt="2021-11-21T18:04:55.725" v="14036" actId="478"/>
          <ac:grpSpMkLst>
            <pc:docMk/>
            <pc:sldMk cId="4230564618" sldId="294"/>
            <ac:grpSpMk id="25" creationId="{76F9B1DC-7D03-43B5-9FD1-9AD1B644B163}"/>
          </ac:grpSpMkLst>
        </pc:grpChg>
        <pc:grpChg chg="mod">
          <ac:chgData name="今井 優理" userId="7c7be187f1a3294f" providerId="LiveId" clId="{A45CBE7B-7054-4ABB-8C0D-D84179C57C97}" dt="2021-11-21T18:04:45.298" v="14034"/>
          <ac:grpSpMkLst>
            <pc:docMk/>
            <pc:sldMk cId="4230564618" sldId="294"/>
            <ac:grpSpMk id="26" creationId="{A8E43F55-371F-45EF-82DF-C36CD0D24558}"/>
          </ac:grpSpMkLst>
        </pc:grpChg>
        <pc:grpChg chg="add mod">
          <ac:chgData name="今井 優理" userId="7c7be187f1a3294f" providerId="LiveId" clId="{A45CBE7B-7054-4ABB-8C0D-D84179C57C97}" dt="2021-11-21T18:07:27.591" v="14042" actId="164"/>
          <ac:grpSpMkLst>
            <pc:docMk/>
            <pc:sldMk cId="4230564618" sldId="294"/>
            <ac:grpSpMk id="42" creationId="{51BCB397-5BA5-47D3-8969-D54761811939}"/>
          </ac:grpSpMkLst>
        </pc:grpChg>
        <pc:picChg chg="add mod modCrop">
          <ac:chgData name="今井 優理" userId="7c7be187f1a3294f" providerId="LiveId" clId="{A45CBE7B-7054-4ABB-8C0D-D84179C57C97}" dt="2021-11-21T17:56:25.445" v="14009" actId="164"/>
          <ac:picMkLst>
            <pc:docMk/>
            <pc:sldMk cId="4230564618" sldId="294"/>
            <ac:picMk id="8" creationId="{0C3AC8C5-474F-401A-93B0-14396E546B65}"/>
          </ac:picMkLst>
        </pc:picChg>
        <pc:picChg chg="mod">
          <ac:chgData name="今井 優理" userId="7c7be187f1a3294f" providerId="LiveId" clId="{A45CBE7B-7054-4ABB-8C0D-D84179C57C97}" dt="2021-11-21T18:04:45.298" v="14034"/>
          <ac:picMkLst>
            <pc:docMk/>
            <pc:sldMk cId="4230564618" sldId="294"/>
            <ac:picMk id="38" creationId="{7914EF65-8D39-4DC6-AE5E-6377A8AE343F}"/>
          </ac:picMkLst>
        </pc:picChg>
        <pc:picChg chg="add mod">
          <ac:chgData name="今井 優理" userId="7c7be187f1a3294f" providerId="LiveId" clId="{A45CBE7B-7054-4ABB-8C0D-D84179C57C97}" dt="2021-11-21T18:07:27.591" v="14042" actId="164"/>
          <ac:picMkLst>
            <pc:docMk/>
            <pc:sldMk cId="4230564618" sldId="294"/>
            <ac:picMk id="41" creationId="{4FB6DEFC-2772-4D56-82C6-1E6E5B715513}"/>
          </ac:picMkLst>
        </pc:picChg>
      </pc:sldChg>
      <pc:sldChg chg="addSp delSp modSp new mod ord modNotesTx">
        <pc:chgData name="今井 優理" userId="7c7be187f1a3294f" providerId="LiveId" clId="{A45CBE7B-7054-4ABB-8C0D-D84179C57C97}" dt="2021-12-08T07:19:30.924" v="20084" actId="20577"/>
        <pc:sldMkLst>
          <pc:docMk/>
          <pc:sldMk cId="172222542" sldId="295"/>
        </pc:sldMkLst>
        <pc:spChg chg="add mod">
          <ac:chgData name="今井 優理" userId="7c7be187f1a3294f" providerId="LiveId" clId="{A45CBE7B-7054-4ABB-8C0D-D84179C57C97}" dt="2021-11-21T18:45:46.345" v="14166" actId="20577"/>
          <ac:spMkLst>
            <pc:docMk/>
            <pc:sldMk cId="172222542" sldId="295"/>
            <ac:spMk id="2" creationId="{012E49B1-FACB-4D0F-A8D1-E0F1F413FD80}"/>
          </ac:spMkLst>
        </pc:spChg>
        <pc:spChg chg="add mod">
          <ac:chgData name="今井 優理" userId="7c7be187f1a3294f" providerId="LiveId" clId="{A45CBE7B-7054-4ABB-8C0D-D84179C57C97}" dt="2021-12-08T02:46:38.272" v="18193" actId="20577"/>
          <ac:spMkLst>
            <pc:docMk/>
            <pc:sldMk cId="172222542" sldId="295"/>
            <ac:spMk id="3" creationId="{CA959CCB-EF7A-4840-B455-54162AAA5728}"/>
          </ac:spMkLst>
        </pc:spChg>
        <pc:spChg chg="add mod">
          <ac:chgData name="今井 優理" userId="7c7be187f1a3294f" providerId="LiveId" clId="{A45CBE7B-7054-4ABB-8C0D-D84179C57C97}" dt="2021-11-22T03:45:01.559" v="16676" actId="255"/>
          <ac:spMkLst>
            <pc:docMk/>
            <pc:sldMk cId="172222542" sldId="295"/>
            <ac:spMk id="4" creationId="{44055761-B4FB-4CFC-BC75-50AA2508EDCD}"/>
          </ac:spMkLst>
        </pc:spChg>
        <pc:spChg chg="add mod">
          <ac:chgData name="今井 優理" userId="7c7be187f1a3294f" providerId="LiveId" clId="{A45CBE7B-7054-4ABB-8C0D-D84179C57C97}" dt="2021-11-22T03:44:55.752" v="16675" actId="255"/>
          <ac:spMkLst>
            <pc:docMk/>
            <pc:sldMk cId="172222542" sldId="295"/>
            <ac:spMk id="5" creationId="{B5EEB30D-20A9-404C-B8FD-9159864F6883}"/>
          </ac:spMkLst>
        </pc:spChg>
        <pc:spChg chg="add del mod">
          <ac:chgData name="今井 優理" userId="7c7be187f1a3294f" providerId="LiveId" clId="{A45CBE7B-7054-4ABB-8C0D-D84179C57C97}" dt="2021-11-21T15:31:36.300" v="11170" actId="478"/>
          <ac:spMkLst>
            <pc:docMk/>
            <pc:sldMk cId="172222542" sldId="295"/>
            <ac:spMk id="6" creationId="{67723E7E-6DBA-487E-B8B2-595D8860054E}"/>
          </ac:spMkLst>
        </pc:spChg>
        <pc:spChg chg="add del mod">
          <ac:chgData name="今井 優理" userId="7c7be187f1a3294f" providerId="LiveId" clId="{A45CBE7B-7054-4ABB-8C0D-D84179C57C97}" dt="2021-11-20T21:56:28.061" v="10867" actId="478"/>
          <ac:spMkLst>
            <pc:docMk/>
            <pc:sldMk cId="172222542" sldId="295"/>
            <ac:spMk id="7" creationId="{230583D1-BE10-4688-ACAB-894F61191B37}"/>
          </ac:spMkLst>
        </pc:spChg>
        <pc:spChg chg="add del mod">
          <ac:chgData name="今井 優理" userId="7c7be187f1a3294f" providerId="LiveId" clId="{A45CBE7B-7054-4ABB-8C0D-D84179C57C97}" dt="2021-11-21T15:31:32.969" v="11169" actId="478"/>
          <ac:spMkLst>
            <pc:docMk/>
            <pc:sldMk cId="172222542" sldId="295"/>
            <ac:spMk id="8" creationId="{4EB4F57A-E331-433C-A63E-166193051CB2}"/>
          </ac:spMkLst>
        </pc:spChg>
        <pc:spChg chg="add del mod">
          <ac:chgData name="今井 優理" userId="7c7be187f1a3294f" providerId="LiveId" clId="{A45CBE7B-7054-4ABB-8C0D-D84179C57C97}" dt="2021-11-22T12:06:43.379" v="16827" actId="478"/>
          <ac:spMkLst>
            <pc:docMk/>
            <pc:sldMk cId="172222542" sldId="295"/>
            <ac:spMk id="11" creationId="{33961156-001E-4010-A49B-396E6016797A}"/>
          </ac:spMkLst>
        </pc:spChg>
        <pc:spChg chg="add del mod">
          <ac:chgData name="今井 優理" userId="7c7be187f1a3294f" providerId="LiveId" clId="{A45CBE7B-7054-4ABB-8C0D-D84179C57C97}" dt="2021-11-22T03:40:10.262" v="16552" actId="478"/>
          <ac:spMkLst>
            <pc:docMk/>
            <pc:sldMk cId="172222542" sldId="295"/>
            <ac:spMk id="18" creationId="{E045F1FB-B758-498B-9FFC-42BFDA0784A9}"/>
          </ac:spMkLst>
        </pc:spChg>
        <pc:spChg chg="add del mod">
          <ac:chgData name="今井 優理" userId="7c7be187f1a3294f" providerId="LiveId" clId="{A45CBE7B-7054-4ABB-8C0D-D84179C57C97}" dt="2021-12-08T05:42:17.234" v="18247" actId="478"/>
          <ac:spMkLst>
            <pc:docMk/>
            <pc:sldMk cId="172222542" sldId="295"/>
            <ac:spMk id="19" creationId="{D539FDBC-AA3C-4F72-B0AA-CA6314DEA06D}"/>
          </ac:spMkLst>
        </pc:spChg>
        <pc:spChg chg="add mod">
          <ac:chgData name="今井 優理" userId="7c7be187f1a3294f" providerId="LiveId" clId="{A45CBE7B-7054-4ABB-8C0D-D84179C57C97}" dt="2021-12-08T04:10:47.227" v="18229" actId="20577"/>
          <ac:spMkLst>
            <pc:docMk/>
            <pc:sldMk cId="172222542" sldId="295"/>
            <ac:spMk id="24" creationId="{B12AB981-FEDD-466F-A7E1-F76B183F86E4}"/>
          </ac:spMkLst>
        </pc:spChg>
        <pc:grpChg chg="add mod">
          <ac:chgData name="今井 優理" userId="7c7be187f1a3294f" providerId="LiveId" clId="{A45CBE7B-7054-4ABB-8C0D-D84179C57C97}" dt="2021-11-22T03:45:06.383" v="16677" actId="1076"/>
          <ac:grpSpMkLst>
            <pc:docMk/>
            <pc:sldMk cId="172222542" sldId="295"/>
            <ac:grpSpMk id="27" creationId="{87028449-D6EF-4102-8CCE-E6995287D9AA}"/>
          </ac:grpSpMkLst>
        </pc:grpChg>
        <pc:picChg chg="add mod modCrop">
          <ac:chgData name="今井 優理" userId="7c7be187f1a3294f" providerId="LiveId" clId="{A45CBE7B-7054-4ABB-8C0D-D84179C57C97}" dt="2021-12-08T05:42:58.965" v="18257" actId="1076"/>
          <ac:picMkLst>
            <pc:docMk/>
            <pc:sldMk cId="172222542" sldId="295"/>
            <ac:picMk id="7" creationId="{802689C7-6A91-4CC7-BCE0-13DFFEA58F26}"/>
          </ac:picMkLst>
        </pc:picChg>
        <pc:picChg chg="add del mod modCrop">
          <ac:chgData name="今井 優理" userId="7c7be187f1a3294f" providerId="LiveId" clId="{A45CBE7B-7054-4ABB-8C0D-D84179C57C97}" dt="2021-11-22T02:23:53.641" v="15487" actId="478"/>
          <ac:picMkLst>
            <pc:docMk/>
            <pc:sldMk cId="172222542" sldId="295"/>
            <ac:picMk id="10" creationId="{49E7225D-F846-4090-AB2B-CC3FB09C1CFE}"/>
          </ac:picMkLst>
        </pc:picChg>
        <pc:picChg chg="add del mod modCrop">
          <ac:chgData name="今井 優理" userId="7c7be187f1a3294f" providerId="LiveId" clId="{A45CBE7B-7054-4ABB-8C0D-D84179C57C97}" dt="2021-11-22T03:33:04.348" v="16422" actId="478"/>
          <ac:picMkLst>
            <pc:docMk/>
            <pc:sldMk cId="172222542" sldId="295"/>
            <ac:picMk id="13" creationId="{41DD3C06-2CD7-48BB-8A85-D0426A7A2FA1}"/>
          </ac:picMkLst>
        </pc:picChg>
        <pc:picChg chg="add del mod">
          <ac:chgData name="今井 優理" userId="7c7be187f1a3294f" providerId="LiveId" clId="{A45CBE7B-7054-4ABB-8C0D-D84179C57C97}" dt="2021-11-22T03:34:00.923" v="16434" actId="21"/>
          <ac:picMkLst>
            <pc:docMk/>
            <pc:sldMk cId="172222542" sldId="295"/>
            <ac:picMk id="15" creationId="{27CA535D-41AA-4C14-B8E6-B6829F81F314}"/>
          </ac:picMkLst>
        </pc:picChg>
        <pc:picChg chg="add del mod modCrop">
          <ac:chgData name="今井 優理" userId="7c7be187f1a3294f" providerId="LiveId" clId="{A45CBE7B-7054-4ABB-8C0D-D84179C57C97}" dt="2021-11-22T03:38:37.859" v="16508" actId="478"/>
          <ac:picMkLst>
            <pc:docMk/>
            <pc:sldMk cId="172222542" sldId="295"/>
            <ac:picMk id="17" creationId="{4CA1ED1E-E50B-46FC-B57B-392D848BA103}"/>
          </ac:picMkLst>
        </pc:picChg>
        <pc:picChg chg="add del mod modCrop">
          <ac:chgData name="今井 優理" userId="7c7be187f1a3294f" providerId="LiveId" clId="{A45CBE7B-7054-4ABB-8C0D-D84179C57C97}" dt="2021-12-08T05:42:08.779" v="18244" actId="478"/>
          <ac:picMkLst>
            <pc:docMk/>
            <pc:sldMk cId="172222542" sldId="295"/>
            <ac:picMk id="21" creationId="{8988F7EB-195E-4617-B0F8-638830F78E5F}"/>
          </ac:picMkLst>
        </pc:picChg>
        <pc:picChg chg="add del mod">
          <ac:chgData name="今井 優理" userId="7c7be187f1a3294f" providerId="LiveId" clId="{A45CBE7B-7054-4ABB-8C0D-D84179C57C97}" dt="2021-11-22T03:40:49.056" v="16554" actId="21"/>
          <ac:picMkLst>
            <pc:docMk/>
            <pc:sldMk cId="172222542" sldId="295"/>
            <ac:picMk id="23" creationId="{6A2F5C70-3940-4893-94E0-13AA65BCD355}"/>
          </ac:picMkLst>
        </pc:picChg>
        <pc:cxnChg chg="add del mod">
          <ac:chgData name="今井 優理" userId="7c7be187f1a3294f" providerId="LiveId" clId="{A45CBE7B-7054-4ABB-8C0D-D84179C57C97}" dt="2021-12-08T05:42:19.052" v="18248" actId="478"/>
          <ac:cxnSpMkLst>
            <pc:docMk/>
            <pc:sldMk cId="172222542" sldId="295"/>
            <ac:cxnSpMk id="26" creationId="{C0FAE708-F1CA-413D-96EF-E2473A686F63}"/>
          </ac:cxnSpMkLst>
        </pc:cxnChg>
      </pc:sldChg>
      <pc:sldChg chg="addSp delSp modSp new mod ord modShow modNotesTx">
        <pc:chgData name="今井 優理" userId="7c7be187f1a3294f" providerId="LiveId" clId="{A45CBE7B-7054-4ABB-8C0D-D84179C57C97}" dt="2021-12-08T07:32:59.611" v="20309"/>
        <pc:sldMkLst>
          <pc:docMk/>
          <pc:sldMk cId="587416773" sldId="296"/>
        </pc:sldMkLst>
        <pc:spChg chg="add del mod">
          <ac:chgData name="今井 優理" userId="7c7be187f1a3294f" providerId="LiveId" clId="{A45CBE7B-7054-4ABB-8C0D-D84179C57C97}" dt="2021-11-21T18:45:10.919" v="14129" actId="478"/>
          <ac:spMkLst>
            <pc:docMk/>
            <pc:sldMk cId="587416773" sldId="296"/>
            <ac:spMk id="2" creationId="{B5FBC026-8919-4EBE-A7F3-E551D8B4D263}"/>
          </ac:spMkLst>
        </pc:spChg>
        <pc:spChg chg="add mod">
          <ac:chgData name="今井 優理" userId="7c7be187f1a3294f" providerId="LiveId" clId="{A45CBE7B-7054-4ABB-8C0D-D84179C57C97}" dt="2021-12-08T07:05:51.602" v="19502" actId="113"/>
          <ac:spMkLst>
            <pc:docMk/>
            <pc:sldMk cId="587416773" sldId="296"/>
            <ac:spMk id="3" creationId="{4C1CB426-B9A7-4B7E-AFC0-D832864DEB5B}"/>
          </ac:spMkLst>
        </pc:spChg>
        <pc:spChg chg="add mod">
          <ac:chgData name="今井 優理" userId="7c7be187f1a3294f" providerId="LiveId" clId="{A45CBE7B-7054-4ABB-8C0D-D84179C57C97}" dt="2021-12-08T02:46:44.677" v="18199" actId="20577"/>
          <ac:spMkLst>
            <pc:docMk/>
            <pc:sldMk cId="587416773" sldId="296"/>
            <ac:spMk id="4" creationId="{752C3685-EAD6-4DB0-BF54-DC98A4CC516A}"/>
          </ac:spMkLst>
        </pc:spChg>
        <pc:spChg chg="add mod">
          <ac:chgData name="今井 優理" userId="7c7be187f1a3294f" providerId="LiveId" clId="{A45CBE7B-7054-4ABB-8C0D-D84179C57C97}" dt="2021-11-21T18:45:11.624" v="14130"/>
          <ac:spMkLst>
            <pc:docMk/>
            <pc:sldMk cId="587416773" sldId="296"/>
            <ac:spMk id="5" creationId="{773EFF89-E7B1-4953-A006-24882A28A1DD}"/>
          </ac:spMkLst>
        </pc:spChg>
        <pc:spChg chg="add mod">
          <ac:chgData name="今井 優理" userId="7c7be187f1a3294f" providerId="LiveId" clId="{A45CBE7B-7054-4ABB-8C0D-D84179C57C97}" dt="2021-12-08T07:27:27.705" v="20226" actId="20577"/>
          <ac:spMkLst>
            <pc:docMk/>
            <pc:sldMk cId="587416773" sldId="296"/>
            <ac:spMk id="8" creationId="{9DE13A71-CF84-4667-BDC8-24EDEA10E161}"/>
          </ac:spMkLst>
        </pc:spChg>
        <pc:spChg chg="del mod topLvl">
          <ac:chgData name="今井 優理" userId="7c7be187f1a3294f" providerId="LiveId" clId="{A45CBE7B-7054-4ABB-8C0D-D84179C57C97}" dt="2021-11-22T03:49:08.043" v="16723" actId="478"/>
          <ac:spMkLst>
            <pc:docMk/>
            <pc:sldMk cId="587416773" sldId="296"/>
            <ac:spMk id="10" creationId="{DE196D41-E917-4A7F-B52F-502C5320D3CA}"/>
          </ac:spMkLst>
        </pc:spChg>
        <pc:spChg chg="mod topLvl">
          <ac:chgData name="今井 優理" userId="7c7be187f1a3294f" providerId="LiveId" clId="{A45CBE7B-7054-4ABB-8C0D-D84179C57C97}" dt="2021-11-22T03:49:08.043" v="16723" actId="478"/>
          <ac:spMkLst>
            <pc:docMk/>
            <pc:sldMk cId="587416773" sldId="296"/>
            <ac:spMk id="11" creationId="{11191677-CC1C-4F34-9F23-804B79CE37D4}"/>
          </ac:spMkLst>
        </pc:spChg>
        <pc:spChg chg="add del mod">
          <ac:chgData name="今井 優理" userId="7c7be187f1a3294f" providerId="LiveId" clId="{A45CBE7B-7054-4ABB-8C0D-D84179C57C97}" dt="2021-11-22T03:51:14.542" v="16796" actId="12"/>
          <ac:spMkLst>
            <pc:docMk/>
            <pc:sldMk cId="587416773" sldId="296"/>
            <ac:spMk id="12" creationId="{160A50B4-EB60-4EC4-BA66-29D8078399C5}"/>
          </ac:spMkLst>
        </pc:spChg>
        <pc:grpChg chg="add del mod">
          <ac:chgData name="今井 優理" userId="7c7be187f1a3294f" providerId="LiveId" clId="{A45CBE7B-7054-4ABB-8C0D-D84179C57C97}" dt="2021-11-22T03:49:08.043" v="16723" actId="478"/>
          <ac:grpSpMkLst>
            <pc:docMk/>
            <pc:sldMk cId="587416773" sldId="296"/>
            <ac:grpSpMk id="9" creationId="{0799CCFC-4DDA-4300-A932-BDC59C92BBDF}"/>
          </ac:grpSpMkLst>
        </pc:grpChg>
        <pc:picChg chg="add del mod">
          <ac:chgData name="今井 優理" userId="7c7be187f1a3294f" providerId="LiveId" clId="{A45CBE7B-7054-4ABB-8C0D-D84179C57C97}" dt="2021-11-22T03:40:51.452" v="16555" actId="478"/>
          <ac:picMkLst>
            <pc:docMk/>
            <pc:sldMk cId="587416773" sldId="296"/>
            <ac:picMk id="6" creationId="{85C3A15B-210A-4346-B4E4-6E02F182148E}"/>
          </ac:picMkLst>
        </pc:picChg>
        <pc:picChg chg="add mod modCrop">
          <ac:chgData name="今井 優理" userId="7c7be187f1a3294f" providerId="LiveId" clId="{A45CBE7B-7054-4ABB-8C0D-D84179C57C97}" dt="2021-11-22T03:41:25.095" v="16563" actId="1076"/>
          <ac:picMkLst>
            <pc:docMk/>
            <pc:sldMk cId="587416773" sldId="296"/>
            <ac:picMk id="7" creationId="{FD6EC07A-1E8F-44FC-B589-0FE325BF531B}"/>
          </ac:picMkLst>
        </pc:picChg>
      </pc:sldChg>
      <pc:sldChg chg="add del">
        <pc:chgData name="今井 優理" userId="7c7be187f1a3294f" providerId="LiveId" clId="{A45CBE7B-7054-4ABB-8C0D-D84179C57C97}" dt="2021-11-19T12:33:48.791" v="9802" actId="47"/>
        <pc:sldMkLst>
          <pc:docMk/>
          <pc:sldMk cId="3051962904" sldId="296"/>
        </pc:sldMkLst>
      </pc:sldChg>
      <pc:sldChg chg="add del modNotesTx">
        <pc:chgData name="今井 優理" userId="7c7be187f1a3294f" providerId="LiveId" clId="{A45CBE7B-7054-4ABB-8C0D-D84179C57C97}" dt="2021-11-21T16:02:16.388" v="12147" actId="47"/>
        <pc:sldMkLst>
          <pc:docMk/>
          <pc:sldMk cId="2434880518" sldId="297"/>
        </pc:sldMkLst>
      </pc:sldChg>
      <pc:sldChg chg="addSp delSp modSp add mod modNotesTx">
        <pc:chgData name="今井 優理" userId="7c7be187f1a3294f" providerId="LiveId" clId="{A45CBE7B-7054-4ABB-8C0D-D84179C57C97}" dt="2021-12-08T06:17:49.788" v="18500" actId="20577"/>
        <pc:sldMkLst>
          <pc:docMk/>
          <pc:sldMk cId="3798072880" sldId="297"/>
        </pc:sldMkLst>
        <pc:spChg chg="add del mod">
          <ac:chgData name="今井 優理" userId="7c7be187f1a3294f" providerId="LiveId" clId="{A45CBE7B-7054-4ABB-8C0D-D84179C57C97}" dt="2021-11-28T15:15:28.884" v="17565" actId="478"/>
          <ac:spMkLst>
            <pc:docMk/>
            <pc:sldMk cId="3798072880" sldId="297"/>
            <ac:spMk id="2" creationId="{8D487FD3-3753-4FDE-91C9-AA1272782B18}"/>
          </ac:spMkLst>
        </pc:spChg>
        <pc:spChg chg="add mod">
          <ac:chgData name="今井 優理" userId="7c7be187f1a3294f" providerId="LiveId" clId="{A45CBE7B-7054-4ABB-8C0D-D84179C57C97}" dt="2021-12-07T12:23:07.875" v="17567" actId="1076"/>
          <ac:spMkLst>
            <pc:docMk/>
            <pc:sldMk cId="3798072880" sldId="297"/>
            <ac:spMk id="3" creationId="{9DCE486C-4292-44A5-8D8F-D0C2C1480247}"/>
          </ac:spMkLst>
        </pc:spChg>
        <pc:spChg chg="mod">
          <ac:chgData name="今井 優理" userId="7c7be187f1a3294f" providerId="LiveId" clId="{A45CBE7B-7054-4ABB-8C0D-D84179C57C97}" dt="2021-11-22T00:29:51.165" v="14695" actId="1076"/>
          <ac:spMkLst>
            <pc:docMk/>
            <pc:sldMk cId="3798072880" sldId="297"/>
            <ac:spMk id="7" creationId="{6D43BC8D-0FCC-4F1A-A087-69E377886850}"/>
          </ac:spMkLst>
        </pc:spChg>
        <pc:spChg chg="del mod">
          <ac:chgData name="今井 優理" userId="7c7be187f1a3294f" providerId="LiveId" clId="{A45CBE7B-7054-4ABB-8C0D-D84179C57C97}" dt="2021-11-28T15:15:11.542" v="17562" actId="478"/>
          <ac:spMkLst>
            <pc:docMk/>
            <pc:sldMk cId="3798072880" sldId="297"/>
            <ac:spMk id="9" creationId="{B75F10A2-1487-4C07-91ED-FE175084C4EC}"/>
          </ac:spMkLst>
        </pc:spChg>
        <pc:spChg chg="del">
          <ac:chgData name="今井 優理" userId="7c7be187f1a3294f" providerId="LiveId" clId="{A45CBE7B-7054-4ABB-8C0D-D84179C57C97}" dt="2021-11-28T15:15:08.213" v="17561" actId="478"/>
          <ac:spMkLst>
            <pc:docMk/>
            <pc:sldMk cId="3798072880" sldId="297"/>
            <ac:spMk id="10" creationId="{BE50030F-BB14-4CE5-95D4-06858A399BF1}"/>
          </ac:spMkLst>
        </pc:spChg>
        <pc:spChg chg="del mod">
          <ac:chgData name="今井 優理" userId="7c7be187f1a3294f" providerId="LiveId" clId="{A45CBE7B-7054-4ABB-8C0D-D84179C57C97}" dt="2021-11-28T15:14:46.126" v="17559" actId="478"/>
          <ac:spMkLst>
            <pc:docMk/>
            <pc:sldMk cId="3798072880" sldId="297"/>
            <ac:spMk id="12" creationId="{9A1F1DB8-2126-44C0-9451-1DDB0103CC23}"/>
          </ac:spMkLst>
        </pc:spChg>
        <pc:spChg chg="add del mod">
          <ac:chgData name="今井 優理" userId="7c7be187f1a3294f" providerId="LiveId" clId="{A45CBE7B-7054-4ABB-8C0D-D84179C57C97}" dt="2021-11-28T15:15:28.884" v="17565" actId="478"/>
          <ac:spMkLst>
            <pc:docMk/>
            <pc:sldMk cId="3798072880" sldId="297"/>
            <ac:spMk id="26" creationId="{B32CFD11-D6FD-4C70-9AB9-88B8AAE3F996}"/>
          </ac:spMkLst>
        </pc:spChg>
        <pc:spChg chg="add del mod">
          <ac:chgData name="今井 優理" userId="7c7be187f1a3294f" providerId="LiveId" clId="{A45CBE7B-7054-4ABB-8C0D-D84179C57C97}" dt="2021-11-28T15:15:28.884" v="17565" actId="478"/>
          <ac:spMkLst>
            <pc:docMk/>
            <pc:sldMk cId="3798072880" sldId="297"/>
            <ac:spMk id="27" creationId="{10A4FD35-1442-444D-A73A-5929C845795C}"/>
          </ac:spMkLst>
        </pc:spChg>
        <pc:spChg chg="mod">
          <ac:chgData name="今井 優理" userId="7c7be187f1a3294f" providerId="LiveId" clId="{A45CBE7B-7054-4ABB-8C0D-D84179C57C97}" dt="2021-11-22T12:56:56.444" v="17371" actId="20577"/>
          <ac:spMkLst>
            <pc:docMk/>
            <pc:sldMk cId="3798072880" sldId="297"/>
            <ac:spMk id="28" creationId="{2319D146-0136-442F-BDC0-9312A129D8D9}"/>
          </ac:spMkLst>
        </pc:spChg>
        <pc:grpChg chg="add del topLvl">
          <ac:chgData name="今井 優理" userId="7c7be187f1a3294f" providerId="LiveId" clId="{A45CBE7B-7054-4ABB-8C0D-D84179C57C97}" dt="2021-11-28T15:15:30.375" v="17566" actId="478"/>
          <ac:grpSpMkLst>
            <pc:docMk/>
            <pc:sldMk cId="3798072880" sldId="297"/>
            <ac:grpSpMk id="5" creationId="{12F61562-DB55-4371-B3D9-DA04586E9EAB}"/>
          </ac:grpSpMkLst>
        </pc:grpChg>
        <pc:grpChg chg="del">
          <ac:chgData name="今井 優理" userId="7c7be187f1a3294f" providerId="LiveId" clId="{A45CBE7B-7054-4ABB-8C0D-D84179C57C97}" dt="2021-11-28T15:15:11.542" v="17562" actId="478"/>
          <ac:grpSpMkLst>
            <pc:docMk/>
            <pc:sldMk cId="3798072880" sldId="297"/>
            <ac:grpSpMk id="6" creationId="{C6DE440D-1FE7-4951-A634-6548A2E272F5}"/>
          </ac:grpSpMkLst>
        </pc:grpChg>
        <pc:grpChg chg="add del mod">
          <ac:chgData name="今井 優理" userId="7c7be187f1a3294f" providerId="LiveId" clId="{A45CBE7B-7054-4ABB-8C0D-D84179C57C97}" dt="2021-11-28T15:15:28.884" v="17565" actId="478"/>
          <ac:grpSpMkLst>
            <pc:docMk/>
            <pc:sldMk cId="3798072880" sldId="297"/>
            <ac:grpSpMk id="11" creationId="{7242B256-B2D3-4FB7-87EA-213B12F0FB55}"/>
          </ac:grpSpMkLst>
        </pc:grpChg>
        <pc:grpChg chg="del mod">
          <ac:chgData name="今井 優理" userId="7c7be187f1a3294f" providerId="LiveId" clId="{A45CBE7B-7054-4ABB-8C0D-D84179C57C97}" dt="2021-11-28T15:14:51.779" v="17560" actId="478"/>
          <ac:grpSpMkLst>
            <pc:docMk/>
            <pc:sldMk cId="3798072880" sldId="297"/>
            <ac:grpSpMk id="19" creationId="{6727C6A0-B661-420D-B00D-34D2460854E1}"/>
          </ac:grpSpMkLst>
        </pc:grpChg>
        <pc:picChg chg="add del">
          <ac:chgData name="今井 優理" userId="7c7be187f1a3294f" providerId="LiveId" clId="{A45CBE7B-7054-4ABB-8C0D-D84179C57C97}" dt="2021-11-28T15:14:38.999" v="17558" actId="478"/>
          <ac:picMkLst>
            <pc:docMk/>
            <pc:sldMk cId="3798072880" sldId="297"/>
            <ac:picMk id="8" creationId="{27CDE66F-CD1D-4D0A-86A0-7B119C17E49B}"/>
          </ac:picMkLst>
        </pc:picChg>
        <pc:cxnChg chg="del topLvl">
          <ac:chgData name="今井 優理" userId="7c7be187f1a3294f" providerId="LiveId" clId="{A45CBE7B-7054-4ABB-8C0D-D84179C57C97}" dt="2021-11-28T15:14:51.779" v="17560" actId="478"/>
          <ac:cxnSpMkLst>
            <pc:docMk/>
            <pc:sldMk cId="3798072880" sldId="297"/>
            <ac:cxnSpMk id="4" creationId="{D9D287B3-F5D2-401B-8BBF-A6EE76A6A4EF}"/>
          </ac:cxnSpMkLst>
        </pc:cxnChg>
      </pc:sldChg>
      <pc:sldChg chg="addSp delSp modSp add del mod delAnim modAnim">
        <pc:chgData name="今井 優理" userId="7c7be187f1a3294f" providerId="LiveId" clId="{A45CBE7B-7054-4ABB-8C0D-D84179C57C97}" dt="2021-12-08T02:45:49.824" v="18186" actId="47"/>
        <pc:sldMkLst>
          <pc:docMk/>
          <pc:sldMk cId="1797818472" sldId="298"/>
        </pc:sldMkLst>
        <pc:spChg chg="mod">
          <ac:chgData name="今井 優理" userId="7c7be187f1a3294f" providerId="LiveId" clId="{A45CBE7B-7054-4ABB-8C0D-D84179C57C97}" dt="2021-11-22T13:08:54.497" v="17439" actId="1076"/>
          <ac:spMkLst>
            <pc:docMk/>
            <pc:sldMk cId="1797818472" sldId="298"/>
            <ac:spMk id="3" creationId="{9DCE486C-4292-44A5-8D8F-D0C2C1480247}"/>
          </ac:spMkLst>
        </pc:spChg>
        <pc:spChg chg="add del mod">
          <ac:chgData name="今井 優理" userId="7c7be187f1a3294f" providerId="LiveId" clId="{A45CBE7B-7054-4ABB-8C0D-D84179C57C97}" dt="2021-11-22T13:08:46.834" v="17438" actId="478"/>
          <ac:spMkLst>
            <pc:docMk/>
            <pc:sldMk cId="1797818472" sldId="298"/>
            <ac:spMk id="17" creationId="{465FB2CA-860B-4CFD-A566-465E91D54EDE}"/>
          </ac:spMkLst>
        </pc:spChg>
        <pc:spChg chg="del">
          <ac:chgData name="今井 優理" userId="7c7be187f1a3294f" providerId="LiveId" clId="{A45CBE7B-7054-4ABB-8C0D-D84179C57C97}" dt="2021-11-22T13:06:47.629" v="17432" actId="478"/>
          <ac:spMkLst>
            <pc:docMk/>
            <pc:sldMk cId="1797818472" sldId="298"/>
            <ac:spMk id="26" creationId="{B32CFD11-D6FD-4C70-9AB9-88B8AAE3F996}"/>
          </ac:spMkLst>
        </pc:spChg>
        <pc:spChg chg="mod">
          <ac:chgData name="今井 優理" userId="7c7be187f1a3294f" providerId="LiveId" clId="{A45CBE7B-7054-4ABB-8C0D-D84179C57C97}" dt="2021-11-22T13:22:14.257" v="17542" actId="20577"/>
          <ac:spMkLst>
            <pc:docMk/>
            <pc:sldMk cId="1797818472" sldId="298"/>
            <ac:spMk id="28" creationId="{2319D146-0136-442F-BDC0-9312A129D8D9}"/>
          </ac:spMkLst>
        </pc:spChg>
        <pc:grpChg chg="mod">
          <ac:chgData name="今井 優理" userId="7c7be187f1a3294f" providerId="LiveId" clId="{A45CBE7B-7054-4ABB-8C0D-D84179C57C97}" dt="2021-11-22T13:08:42.847" v="17437" actId="1076"/>
          <ac:grpSpMkLst>
            <pc:docMk/>
            <pc:sldMk cId="1797818472" sldId="298"/>
            <ac:grpSpMk id="11" creationId="{7242B256-B2D3-4FB7-87EA-213B12F0FB55}"/>
          </ac:grpSpMkLst>
        </pc:grpChg>
        <pc:grpChg chg="del">
          <ac:chgData name="今井 優理" userId="7c7be187f1a3294f" providerId="LiveId" clId="{A45CBE7B-7054-4ABB-8C0D-D84179C57C97}" dt="2021-11-22T13:06:45.011" v="17431" actId="478"/>
          <ac:grpSpMkLst>
            <pc:docMk/>
            <pc:sldMk cId="1797818472" sldId="298"/>
            <ac:grpSpMk id="19" creationId="{6727C6A0-B661-420D-B00D-34D2460854E1}"/>
          </ac:grpSpMkLst>
        </pc:grpChg>
      </pc:sldChg>
      <pc:sldChg chg="add mod ord modShow">
        <pc:chgData name="今井 優理" userId="7c7be187f1a3294f" providerId="LiveId" clId="{A45CBE7B-7054-4ABB-8C0D-D84179C57C97}" dt="2021-12-08T02:49:41.320" v="18217" actId="729"/>
        <pc:sldMkLst>
          <pc:docMk/>
          <pc:sldMk cId="640862852" sldId="299"/>
        </pc:sldMkLst>
      </pc:sldChg>
      <pc:sldMasterChg chg="addSp delSp modSp mod modSldLayout">
        <pc:chgData name="今井 優理" userId="7c7be187f1a3294f" providerId="LiveId" clId="{A45CBE7B-7054-4ABB-8C0D-D84179C57C97}" dt="2021-11-19T11:32:27.513" v="9042" actId="2711"/>
        <pc:sldMasterMkLst>
          <pc:docMk/>
          <pc:sldMasterMk cId="2816468625" sldId="2147483648"/>
        </pc:sldMasterMkLst>
        <pc:spChg chg="mod">
          <ac:chgData name="今井 優理" userId="7c7be187f1a3294f" providerId="LiveId" clId="{A45CBE7B-7054-4ABB-8C0D-D84179C57C97}" dt="2021-11-19T11:32:27.513" v="9042" actId="2711"/>
          <ac:spMkLst>
            <pc:docMk/>
            <pc:sldMasterMk cId="2816468625" sldId="2147483648"/>
            <ac:spMk id="6" creationId="{D32111AC-716D-47F5-A3C8-0DC57F39A023}"/>
          </ac:spMkLst>
        </pc:spChg>
        <pc:spChg chg="add del mod ord">
          <ac:chgData name="今井 優理" userId="7c7be187f1a3294f" providerId="LiveId" clId="{A45CBE7B-7054-4ABB-8C0D-D84179C57C97}" dt="2021-11-19T11:26:19.705" v="9006" actId="21"/>
          <ac:spMkLst>
            <pc:docMk/>
            <pc:sldMasterMk cId="2816468625" sldId="2147483648"/>
            <ac:spMk id="7" creationId="{D7B15602-3884-4BBE-B4C3-798EFFC71E2A}"/>
          </ac:spMkLst>
        </pc:spChg>
        <pc:spChg chg="add del mod">
          <ac:chgData name="今井 優理" userId="7c7be187f1a3294f" providerId="LiveId" clId="{A45CBE7B-7054-4ABB-8C0D-D84179C57C97}" dt="2021-11-19T11:26:59.884" v="9018" actId="478"/>
          <ac:spMkLst>
            <pc:docMk/>
            <pc:sldMasterMk cId="2816468625" sldId="2147483648"/>
            <ac:spMk id="8" creationId="{895ADF5F-9479-4072-82AA-6CFBD9A0FA2E}"/>
          </ac:spMkLst>
        </pc:spChg>
        <pc:spChg chg="add del mod">
          <ac:chgData name="今井 優理" userId="7c7be187f1a3294f" providerId="LiveId" clId="{A45CBE7B-7054-4ABB-8C0D-D84179C57C97}" dt="2021-11-19T11:29:06.097" v="9020" actId="478"/>
          <ac:spMkLst>
            <pc:docMk/>
            <pc:sldMasterMk cId="2816468625" sldId="2147483648"/>
            <ac:spMk id="10" creationId="{D4C9BE4C-3E7A-4B3C-B5AE-EB2D3A3D543C}"/>
          </ac:spMkLst>
        </pc:spChg>
        <pc:spChg chg="add del">
          <ac:chgData name="今井 優理" userId="7c7be187f1a3294f" providerId="LiveId" clId="{A45CBE7B-7054-4ABB-8C0D-D84179C57C97}" dt="2021-11-19T11:29:19.690" v="9022" actId="478"/>
          <ac:spMkLst>
            <pc:docMk/>
            <pc:sldMasterMk cId="2816468625" sldId="2147483648"/>
            <ac:spMk id="11" creationId="{CF287B4C-D74A-409B-872C-F9F9C7315F86}"/>
          </ac:spMkLst>
        </pc:spChg>
        <pc:picChg chg="add del mod">
          <ac:chgData name="今井 優理" userId="7c7be187f1a3294f" providerId="LiveId" clId="{A45CBE7B-7054-4ABB-8C0D-D84179C57C97}" dt="2021-11-19T11:26:57.019" v="9015"/>
          <ac:picMkLst>
            <pc:docMk/>
            <pc:sldMasterMk cId="2816468625" sldId="2147483648"/>
            <ac:picMk id="9" creationId="{61EBF999-91DB-46EB-B670-812E9CC6D416}"/>
          </ac:picMkLst>
        </pc:picChg>
        <pc:sldLayoutChg chg="addSp delSp modSp">
          <pc:chgData name="今井 優理" userId="7c7be187f1a3294f" providerId="LiveId" clId="{A45CBE7B-7054-4ABB-8C0D-D84179C57C97}" dt="2021-11-19T11:23:52.872" v="8992"/>
          <pc:sldLayoutMkLst>
            <pc:docMk/>
            <pc:sldMasterMk cId="2816468625" sldId="2147483648"/>
            <pc:sldLayoutMk cId="1976308749" sldId="2147483655"/>
          </pc:sldLayoutMkLst>
          <pc:spChg chg="add del mod">
            <ac:chgData name="今井 優理" userId="7c7be187f1a3294f" providerId="LiveId" clId="{A45CBE7B-7054-4ABB-8C0D-D84179C57C97}" dt="2021-11-19T11:23:52.872" v="8992"/>
            <ac:spMkLst>
              <pc:docMk/>
              <pc:sldMasterMk cId="2816468625" sldId="2147483648"/>
              <pc:sldLayoutMk cId="1976308749" sldId="2147483655"/>
              <ac:spMk id="5" creationId="{D08AE461-2329-4018-9412-F5CBD5A672F9}"/>
            </ac:spMkLst>
          </pc:spChg>
        </pc:sldLayoutChg>
      </pc:sldMasterChg>
    </pc:docChg>
  </pc:docChgLst>
  <pc:docChgLst>
    <pc:chgData name="今井 優理" userId="7c7be187f1a3294f" providerId="LiveId" clId="{1C982CDB-5145-4CB5-97EC-9190E3F15003}"/>
    <pc:docChg chg="undo redo custSel delSld modSld sldOrd">
      <pc:chgData name="今井 優理" userId="7c7be187f1a3294f" providerId="LiveId" clId="{1C982CDB-5145-4CB5-97EC-9190E3F15003}" dt="2021-12-12T11:30:59.990" v="2935" actId="1076"/>
      <pc:docMkLst>
        <pc:docMk/>
      </pc:docMkLst>
      <pc:sldChg chg="modSp mod">
        <pc:chgData name="今井 優理" userId="7c7be187f1a3294f" providerId="LiveId" clId="{1C982CDB-5145-4CB5-97EC-9190E3F15003}" dt="2021-12-12T04:59:12.384" v="2230" actId="20577"/>
        <pc:sldMkLst>
          <pc:docMk/>
          <pc:sldMk cId="2858700508" sldId="256"/>
        </pc:sldMkLst>
        <pc:spChg chg="mod">
          <ac:chgData name="今井 優理" userId="7c7be187f1a3294f" providerId="LiveId" clId="{1C982CDB-5145-4CB5-97EC-9190E3F15003}" dt="2021-12-08T10:38:23.771" v="4" actId="20577"/>
          <ac:spMkLst>
            <pc:docMk/>
            <pc:sldMk cId="2858700508" sldId="256"/>
            <ac:spMk id="2" creationId="{66C327A5-62B5-47DE-AA13-72235323B4A9}"/>
          </ac:spMkLst>
        </pc:spChg>
        <pc:spChg chg="mod">
          <ac:chgData name="今井 優理" userId="7c7be187f1a3294f" providerId="LiveId" clId="{1C982CDB-5145-4CB5-97EC-9190E3F15003}" dt="2021-12-12T04:59:12.384" v="2230" actId="20577"/>
          <ac:spMkLst>
            <pc:docMk/>
            <pc:sldMk cId="2858700508" sldId="256"/>
            <ac:spMk id="3" creationId="{9711703F-3C80-42E3-AC08-0FBD3AE7F960}"/>
          </ac:spMkLst>
        </pc:spChg>
        <pc:spChg chg="mod">
          <ac:chgData name="今井 優理" userId="7c7be187f1a3294f" providerId="LiveId" clId="{1C982CDB-5145-4CB5-97EC-9190E3F15003}" dt="2021-12-10T10:10:52.250" v="1393" actId="2085"/>
          <ac:spMkLst>
            <pc:docMk/>
            <pc:sldMk cId="2858700508" sldId="256"/>
            <ac:spMk id="8" creationId="{AE331A9A-1E8F-41B2-8895-5CD4D01A296D}"/>
          </ac:spMkLst>
        </pc:spChg>
      </pc:sldChg>
      <pc:sldChg chg="addSp delSp modSp mod">
        <pc:chgData name="今井 優理" userId="7c7be187f1a3294f" providerId="LiveId" clId="{1C982CDB-5145-4CB5-97EC-9190E3F15003}" dt="2021-12-12T08:47:27.592" v="2922" actId="20577"/>
        <pc:sldMkLst>
          <pc:docMk/>
          <pc:sldMk cId="2264348315" sldId="257"/>
        </pc:sldMkLst>
        <pc:spChg chg="add mod">
          <ac:chgData name="今井 優理" userId="7c7be187f1a3294f" providerId="LiveId" clId="{1C982CDB-5145-4CB5-97EC-9190E3F15003}" dt="2021-12-10T10:10:20.978" v="1391" actId="122"/>
          <ac:spMkLst>
            <pc:docMk/>
            <pc:sldMk cId="2264348315" sldId="257"/>
            <ac:spMk id="2" creationId="{9BBE6BDD-6C15-4F9C-9583-A28839E54E7F}"/>
          </ac:spMkLst>
        </pc:spChg>
        <pc:spChg chg="add mod">
          <ac:chgData name="今井 優理" userId="7c7be187f1a3294f" providerId="LiveId" clId="{1C982CDB-5145-4CB5-97EC-9190E3F15003}" dt="2021-12-10T10:09:17.646" v="1375" actId="164"/>
          <ac:spMkLst>
            <pc:docMk/>
            <pc:sldMk cId="2264348315" sldId="257"/>
            <ac:spMk id="3" creationId="{6F80DA28-A5C3-4DE4-A21F-B931F8E75013}"/>
          </ac:spMkLst>
        </pc:spChg>
        <pc:spChg chg="del mod">
          <ac:chgData name="今井 優理" userId="7c7be187f1a3294f" providerId="LiveId" clId="{1C982CDB-5145-4CB5-97EC-9190E3F15003}" dt="2021-12-10T10:09:52.560" v="1387" actId="478"/>
          <ac:spMkLst>
            <pc:docMk/>
            <pc:sldMk cId="2264348315" sldId="257"/>
            <ac:spMk id="8" creationId="{3E1FF1C0-7040-4393-B9F6-AFE31F9D5D9D}"/>
          </ac:spMkLst>
        </pc:spChg>
        <pc:spChg chg="mod">
          <ac:chgData name="今井 優理" userId="7c7be187f1a3294f" providerId="LiveId" clId="{1C982CDB-5145-4CB5-97EC-9190E3F15003}" dt="2021-12-10T10:11:13.706" v="1395" actId="2085"/>
          <ac:spMkLst>
            <pc:docMk/>
            <pc:sldMk cId="2264348315" sldId="257"/>
            <ac:spMk id="12" creationId="{EC2F68D2-DB2A-4B75-BE08-4D71942C4495}"/>
          </ac:spMkLst>
        </pc:spChg>
        <pc:spChg chg="mod">
          <ac:chgData name="今井 優理" userId="7c7be187f1a3294f" providerId="LiveId" clId="{1C982CDB-5145-4CB5-97EC-9190E3F15003}" dt="2021-12-12T08:47:17.443" v="2917" actId="20577"/>
          <ac:spMkLst>
            <pc:docMk/>
            <pc:sldMk cId="2264348315" sldId="257"/>
            <ac:spMk id="13" creationId="{E1F1FE19-B4D7-4441-A052-8E875A697E55}"/>
          </ac:spMkLst>
        </pc:spChg>
        <pc:spChg chg="mod">
          <ac:chgData name="今井 優理" userId="7c7be187f1a3294f" providerId="LiveId" clId="{1C982CDB-5145-4CB5-97EC-9190E3F15003}" dt="2021-12-12T08:47:27.592" v="2922" actId="20577"/>
          <ac:spMkLst>
            <pc:docMk/>
            <pc:sldMk cId="2264348315" sldId="257"/>
            <ac:spMk id="15" creationId="{05DAC0DB-39D7-4638-8B79-E50A93085FF9}"/>
          </ac:spMkLst>
        </pc:spChg>
        <pc:grpChg chg="add mod">
          <ac:chgData name="今井 優理" userId="7c7be187f1a3294f" providerId="LiveId" clId="{1C982CDB-5145-4CB5-97EC-9190E3F15003}" dt="2021-12-10T10:09:58.321" v="1389" actId="1076"/>
          <ac:grpSpMkLst>
            <pc:docMk/>
            <pc:sldMk cId="2264348315" sldId="257"/>
            <ac:grpSpMk id="5" creationId="{27352B14-8D26-4FF9-87E2-EBC0A44E2317}"/>
          </ac:grpSpMkLst>
        </pc:grpChg>
        <pc:picChg chg="del mod">
          <ac:chgData name="今井 優理" userId="7c7be187f1a3294f" providerId="LiveId" clId="{1C982CDB-5145-4CB5-97EC-9190E3F15003}" dt="2021-12-10T10:09:54.589" v="1388" actId="478"/>
          <ac:picMkLst>
            <pc:docMk/>
            <pc:sldMk cId="2264348315" sldId="257"/>
            <ac:picMk id="4" creationId="{1E7B222F-2540-4AF0-A4E8-AE54A951828D}"/>
          </ac:picMkLst>
        </pc:picChg>
      </pc:sldChg>
      <pc:sldChg chg="addSp delSp modSp mod modAnim">
        <pc:chgData name="今井 優理" userId="7c7be187f1a3294f" providerId="LiveId" clId="{1C982CDB-5145-4CB5-97EC-9190E3F15003}" dt="2021-12-10T10:30:34.279" v="1821" actId="207"/>
        <pc:sldMkLst>
          <pc:docMk/>
          <pc:sldMk cId="1414768002" sldId="268"/>
        </pc:sldMkLst>
        <pc:spChg chg="del mod">
          <ac:chgData name="今井 優理" userId="7c7be187f1a3294f" providerId="LiveId" clId="{1C982CDB-5145-4CB5-97EC-9190E3F15003}" dt="2021-12-10T10:23:42.134" v="1602" actId="478"/>
          <ac:spMkLst>
            <pc:docMk/>
            <pc:sldMk cId="1414768002" sldId="268"/>
            <ac:spMk id="2" creationId="{A7BB0D00-08C0-4AF5-A436-11DF8DE1BC9F}"/>
          </ac:spMkLst>
        </pc:spChg>
        <pc:spChg chg="mod">
          <ac:chgData name="今井 優理" userId="7c7be187f1a3294f" providerId="LiveId" clId="{1C982CDB-5145-4CB5-97EC-9190E3F15003}" dt="2021-12-10T10:30:34.279" v="1821" actId="207"/>
          <ac:spMkLst>
            <pc:docMk/>
            <pc:sldMk cId="1414768002" sldId="268"/>
            <ac:spMk id="3" creationId="{876C6FEA-8355-49FC-B733-682F2D770BBE}"/>
          </ac:spMkLst>
        </pc:spChg>
        <pc:spChg chg="mod">
          <ac:chgData name="今井 優理" userId="7c7be187f1a3294f" providerId="LiveId" clId="{1C982CDB-5145-4CB5-97EC-9190E3F15003}" dt="2021-12-10T09:46:10.740" v="1237" actId="2710"/>
          <ac:spMkLst>
            <pc:docMk/>
            <pc:sldMk cId="1414768002" sldId="268"/>
            <ac:spMk id="6" creationId="{0F03C81A-8FE3-4AF6-88B4-B67B5CC0193C}"/>
          </ac:spMkLst>
        </pc:spChg>
        <pc:spChg chg="mod">
          <ac:chgData name="今井 優理" userId="7c7be187f1a3294f" providerId="LiveId" clId="{1C982CDB-5145-4CB5-97EC-9190E3F15003}" dt="2021-12-10T10:23:39.020" v="1601" actId="20577"/>
          <ac:spMkLst>
            <pc:docMk/>
            <pc:sldMk cId="1414768002" sldId="268"/>
            <ac:spMk id="7" creationId="{B95BE386-9B2F-4E28-B6D9-D2AC43B6379C}"/>
          </ac:spMkLst>
        </pc:spChg>
        <pc:spChg chg="mod">
          <ac:chgData name="今井 優理" userId="7c7be187f1a3294f" providerId="LiveId" clId="{1C982CDB-5145-4CB5-97EC-9190E3F15003}" dt="2021-12-10T10:23:32.550" v="1580"/>
          <ac:spMkLst>
            <pc:docMk/>
            <pc:sldMk cId="1414768002" sldId="268"/>
            <ac:spMk id="8" creationId="{AD61D7F9-AE7C-4587-BE0F-C0A4F3FFB87A}"/>
          </ac:spMkLst>
        </pc:spChg>
        <pc:grpChg chg="add mod">
          <ac:chgData name="今井 優理" userId="7c7be187f1a3294f" providerId="LiveId" clId="{1C982CDB-5145-4CB5-97EC-9190E3F15003}" dt="2021-12-10T10:23:32.550" v="1580"/>
          <ac:grpSpMkLst>
            <pc:docMk/>
            <pc:sldMk cId="1414768002" sldId="268"/>
            <ac:grpSpMk id="5" creationId="{FDC1DB9F-F5CA-4421-88B7-DEA4A60F3924}"/>
          </ac:grpSpMkLst>
        </pc:grpChg>
      </pc:sldChg>
      <pc:sldChg chg="addSp delSp modSp mod">
        <pc:chgData name="今井 優理" userId="7c7be187f1a3294f" providerId="LiveId" clId="{1C982CDB-5145-4CB5-97EC-9190E3F15003}" dt="2021-12-10T10:36:22.944" v="2004" actId="1076"/>
        <pc:sldMkLst>
          <pc:docMk/>
          <pc:sldMk cId="818750237" sldId="273"/>
        </pc:sldMkLst>
        <pc:spChg chg="del mod">
          <ac:chgData name="今井 優理" userId="7c7be187f1a3294f" providerId="LiveId" clId="{1C982CDB-5145-4CB5-97EC-9190E3F15003}" dt="2021-12-10T10:30:13.408" v="1798" actId="478"/>
          <ac:spMkLst>
            <pc:docMk/>
            <pc:sldMk cId="818750237" sldId="273"/>
            <ac:spMk id="2" creationId="{A65E4BCB-5B8C-4A73-B465-39ECFDF1AA30}"/>
          </ac:spMkLst>
        </pc:spChg>
        <pc:spChg chg="mod">
          <ac:chgData name="今井 優理" userId="7c7be187f1a3294f" providerId="LiveId" clId="{1C982CDB-5145-4CB5-97EC-9190E3F15003}" dt="2021-12-10T10:30:46.989" v="1823" actId="207"/>
          <ac:spMkLst>
            <pc:docMk/>
            <pc:sldMk cId="818750237" sldId="273"/>
            <ac:spMk id="17" creationId="{D92E30D8-2E35-4895-AA52-3986BB1E8F95}"/>
          </ac:spMkLst>
        </pc:spChg>
        <pc:spChg chg="mod">
          <ac:chgData name="今井 優理" userId="7c7be187f1a3294f" providerId="LiveId" clId="{1C982CDB-5145-4CB5-97EC-9190E3F15003}" dt="2021-12-10T10:31:15.097" v="1824" actId="208"/>
          <ac:spMkLst>
            <pc:docMk/>
            <pc:sldMk cId="818750237" sldId="273"/>
            <ac:spMk id="23" creationId="{329255CB-0EFE-4A11-9F8F-CE3EB466DE8D}"/>
          </ac:spMkLst>
        </pc:spChg>
        <pc:spChg chg="mod">
          <ac:chgData name="今井 優理" userId="7c7be187f1a3294f" providerId="LiveId" clId="{1C982CDB-5145-4CB5-97EC-9190E3F15003}" dt="2021-12-10T10:30:23.148" v="1820" actId="20577"/>
          <ac:spMkLst>
            <pc:docMk/>
            <pc:sldMk cId="818750237" sldId="273"/>
            <ac:spMk id="25" creationId="{3B8203F2-963D-41C1-8100-00F4B8F842EA}"/>
          </ac:spMkLst>
        </pc:spChg>
        <pc:spChg chg="mod">
          <ac:chgData name="今井 優理" userId="7c7be187f1a3294f" providerId="LiveId" clId="{1C982CDB-5145-4CB5-97EC-9190E3F15003}" dt="2021-12-10T10:30:18.023" v="1799"/>
          <ac:spMkLst>
            <pc:docMk/>
            <pc:sldMk cId="818750237" sldId="273"/>
            <ac:spMk id="26" creationId="{4C975138-C275-4AE2-B155-1B2F559A77B4}"/>
          </ac:spMkLst>
        </pc:spChg>
        <pc:spChg chg="mod">
          <ac:chgData name="今井 優理" userId="7c7be187f1a3294f" providerId="LiveId" clId="{1C982CDB-5145-4CB5-97EC-9190E3F15003}" dt="2021-12-10T10:31:18.622" v="1825" actId="208"/>
          <ac:spMkLst>
            <pc:docMk/>
            <pc:sldMk cId="818750237" sldId="273"/>
            <ac:spMk id="28" creationId="{CA6E6E57-E489-4F71-8FC9-75725435994C}"/>
          </ac:spMkLst>
        </pc:spChg>
        <pc:spChg chg="mod">
          <ac:chgData name="今井 優理" userId="7c7be187f1a3294f" providerId="LiveId" clId="{1C982CDB-5145-4CB5-97EC-9190E3F15003}" dt="2021-12-10T10:32:53.599" v="1899" actId="1076"/>
          <ac:spMkLst>
            <pc:docMk/>
            <pc:sldMk cId="818750237" sldId="273"/>
            <ac:spMk id="30" creationId="{EF148FC4-6008-4F48-8847-47B064CC7ABB}"/>
          </ac:spMkLst>
        </pc:spChg>
        <pc:spChg chg="mod">
          <ac:chgData name="今井 優理" userId="7c7be187f1a3294f" providerId="LiveId" clId="{1C982CDB-5145-4CB5-97EC-9190E3F15003}" dt="2021-12-10T10:32:15.777" v="1865" actId="1076"/>
          <ac:spMkLst>
            <pc:docMk/>
            <pc:sldMk cId="818750237" sldId="273"/>
            <ac:spMk id="31" creationId="{EBDF86DA-EFBE-414B-BE8E-8FB39270DF94}"/>
          </ac:spMkLst>
        </pc:spChg>
        <pc:spChg chg="mod">
          <ac:chgData name="今井 優理" userId="7c7be187f1a3294f" providerId="LiveId" clId="{1C982CDB-5145-4CB5-97EC-9190E3F15003}" dt="2021-12-10T10:33:21.258" v="1937" actId="20577"/>
          <ac:spMkLst>
            <pc:docMk/>
            <pc:sldMk cId="818750237" sldId="273"/>
            <ac:spMk id="32" creationId="{63FC97DD-D0E6-4CB4-A89F-997832444238}"/>
          </ac:spMkLst>
        </pc:spChg>
        <pc:spChg chg="mod">
          <ac:chgData name="今井 優理" userId="7c7be187f1a3294f" providerId="LiveId" clId="{1C982CDB-5145-4CB5-97EC-9190E3F15003}" dt="2021-12-10T10:34:34.113" v="1976" actId="1035"/>
          <ac:spMkLst>
            <pc:docMk/>
            <pc:sldMk cId="818750237" sldId="273"/>
            <ac:spMk id="33" creationId="{3CE9228A-2F8B-44DD-9735-342B893756B1}"/>
          </ac:spMkLst>
        </pc:spChg>
        <pc:spChg chg="mod">
          <ac:chgData name="今井 優理" userId="7c7be187f1a3294f" providerId="LiveId" clId="{1C982CDB-5145-4CB5-97EC-9190E3F15003}" dt="2021-12-10T10:36:22.944" v="2004" actId="1076"/>
          <ac:spMkLst>
            <pc:docMk/>
            <pc:sldMk cId="818750237" sldId="273"/>
            <ac:spMk id="62" creationId="{CF1EEDBB-7CA9-4F70-8A38-3AB36D57541A}"/>
          </ac:spMkLst>
        </pc:spChg>
        <pc:grpChg chg="add mod">
          <ac:chgData name="今井 優理" userId="7c7be187f1a3294f" providerId="LiveId" clId="{1C982CDB-5145-4CB5-97EC-9190E3F15003}" dt="2021-12-10T10:30:18.023" v="1799"/>
          <ac:grpSpMkLst>
            <pc:docMk/>
            <pc:sldMk cId="818750237" sldId="273"/>
            <ac:grpSpMk id="21" creationId="{5296F2FD-86B2-499E-BF58-70863A9275FE}"/>
          </ac:grpSpMkLst>
        </pc:grpChg>
        <pc:picChg chg="mod">
          <ac:chgData name="今井 優理" userId="7c7be187f1a3294f" providerId="LiveId" clId="{1C982CDB-5145-4CB5-97EC-9190E3F15003}" dt="2021-12-10T10:31:26.823" v="1826" actId="2085"/>
          <ac:picMkLst>
            <pc:docMk/>
            <pc:sldMk cId="818750237" sldId="273"/>
            <ac:picMk id="20" creationId="{8149745A-FB65-4B01-950D-97908CCB3428}"/>
          </ac:picMkLst>
        </pc:picChg>
        <pc:picChg chg="mod">
          <ac:chgData name="今井 優理" userId="7c7be187f1a3294f" providerId="LiveId" clId="{1C982CDB-5145-4CB5-97EC-9190E3F15003}" dt="2021-12-10T10:31:31.362" v="1827" actId="2085"/>
          <ac:picMkLst>
            <pc:docMk/>
            <pc:sldMk cId="818750237" sldId="273"/>
            <ac:picMk id="22" creationId="{D1C6A082-7EB3-4473-B21E-EDDD1F994406}"/>
          </ac:picMkLst>
        </pc:picChg>
        <pc:cxnChg chg="add mod">
          <ac:chgData name="今井 優理" userId="7c7be187f1a3294f" providerId="LiveId" clId="{1C982CDB-5145-4CB5-97EC-9190E3F15003}" dt="2021-12-10T10:34:34.113" v="1976" actId="1035"/>
          <ac:cxnSpMkLst>
            <pc:docMk/>
            <pc:sldMk cId="818750237" sldId="273"/>
            <ac:cxnSpMk id="6" creationId="{A5BBC4A0-C53F-4AC1-B2FA-B5F82623F1FB}"/>
          </ac:cxnSpMkLst>
        </pc:cxnChg>
        <pc:cxnChg chg="add del mod">
          <ac:chgData name="今井 優理" userId="7c7be187f1a3294f" providerId="LiveId" clId="{1C982CDB-5145-4CB5-97EC-9190E3F15003}" dt="2021-12-10T10:34:48.674" v="1979" actId="478"/>
          <ac:cxnSpMkLst>
            <pc:docMk/>
            <pc:sldMk cId="818750237" sldId="273"/>
            <ac:cxnSpMk id="8" creationId="{294DCBDE-F1F9-4B0C-9CF1-98616BFA3B3A}"/>
          </ac:cxnSpMkLst>
        </pc:cxnChg>
        <pc:cxnChg chg="add del mod">
          <ac:chgData name="今井 優理" userId="7c7be187f1a3294f" providerId="LiveId" clId="{1C982CDB-5145-4CB5-97EC-9190E3F15003}" dt="2021-12-10T10:35:01.314" v="1981" actId="478"/>
          <ac:cxnSpMkLst>
            <pc:docMk/>
            <pc:sldMk cId="818750237" sldId="273"/>
            <ac:cxnSpMk id="10" creationId="{1E3C4171-637B-4A1A-B2B3-9B045C7462F8}"/>
          </ac:cxnSpMkLst>
        </pc:cxnChg>
        <pc:cxnChg chg="add del mod">
          <ac:chgData name="今井 優理" userId="7c7be187f1a3294f" providerId="LiveId" clId="{1C982CDB-5145-4CB5-97EC-9190E3F15003}" dt="2021-12-10T10:35:15.158" v="1983" actId="478"/>
          <ac:cxnSpMkLst>
            <pc:docMk/>
            <pc:sldMk cId="818750237" sldId="273"/>
            <ac:cxnSpMk id="12" creationId="{AEF3622E-E8DF-4912-B9EF-F609AD5D6D7D}"/>
          </ac:cxnSpMkLst>
        </pc:cxnChg>
        <pc:cxnChg chg="add mod">
          <ac:chgData name="今井 優理" userId="7c7be187f1a3294f" providerId="LiveId" clId="{1C982CDB-5145-4CB5-97EC-9190E3F15003}" dt="2021-12-10T10:35:56.073" v="1986" actId="1582"/>
          <ac:cxnSpMkLst>
            <pc:docMk/>
            <pc:sldMk cId="818750237" sldId="273"/>
            <ac:cxnSpMk id="15" creationId="{F25D1B87-30CA-421D-8962-F3831A4DDF09}"/>
          </ac:cxnSpMkLst>
        </pc:cxnChg>
        <pc:cxnChg chg="mod">
          <ac:chgData name="今井 優理" userId="7c7be187f1a3294f" providerId="LiveId" clId="{1C982CDB-5145-4CB5-97EC-9190E3F15003}" dt="2021-12-10T10:32:56.069" v="1900" actId="208"/>
          <ac:cxnSpMkLst>
            <pc:docMk/>
            <pc:sldMk cId="818750237" sldId="273"/>
            <ac:cxnSpMk id="49" creationId="{F46A786D-6A08-4E58-AF61-562D6A7831F4}"/>
          </ac:cxnSpMkLst>
        </pc:cxnChg>
        <pc:cxnChg chg="mod">
          <ac:chgData name="今井 優理" userId="7c7be187f1a3294f" providerId="LiveId" clId="{1C982CDB-5145-4CB5-97EC-9190E3F15003}" dt="2021-12-10T10:32:25.937" v="1867" actId="14100"/>
          <ac:cxnSpMkLst>
            <pc:docMk/>
            <pc:sldMk cId="818750237" sldId="273"/>
            <ac:cxnSpMk id="51" creationId="{0379207E-FB28-409F-9533-33D9D4A2E9BD}"/>
          </ac:cxnSpMkLst>
        </pc:cxnChg>
        <pc:cxnChg chg="del mod">
          <ac:chgData name="今井 優理" userId="7c7be187f1a3294f" providerId="LiveId" clId="{1C982CDB-5145-4CB5-97EC-9190E3F15003}" dt="2021-12-10T10:34:36.162" v="1977" actId="478"/>
          <ac:cxnSpMkLst>
            <pc:docMk/>
            <pc:sldMk cId="818750237" sldId="273"/>
            <ac:cxnSpMk id="55" creationId="{DDC63B25-829F-4ADA-B4CB-FDD3C05E9B6F}"/>
          </ac:cxnSpMkLst>
        </pc:cxnChg>
        <pc:cxnChg chg="del mod">
          <ac:chgData name="今井 優理" userId="7c7be187f1a3294f" providerId="LiveId" clId="{1C982CDB-5145-4CB5-97EC-9190E3F15003}" dt="2021-12-10T10:34:12.603" v="1966" actId="478"/>
          <ac:cxnSpMkLst>
            <pc:docMk/>
            <pc:sldMk cId="818750237" sldId="273"/>
            <ac:cxnSpMk id="60" creationId="{B98E0DE4-FCBC-4467-A559-A1C2F06664E3}"/>
          </ac:cxnSpMkLst>
        </pc:cxnChg>
      </pc:sldChg>
      <pc:sldChg chg="addSp delSp modSp mod">
        <pc:chgData name="今井 優理" userId="7c7be187f1a3294f" providerId="LiveId" clId="{1C982CDB-5145-4CB5-97EC-9190E3F15003}" dt="2021-12-10T11:40:07.459" v="2139"/>
        <pc:sldMkLst>
          <pc:docMk/>
          <pc:sldMk cId="1223062156" sldId="274"/>
        </pc:sldMkLst>
        <pc:spChg chg="add del mod">
          <ac:chgData name="今井 優理" userId="7c7be187f1a3294f" providerId="LiveId" clId="{1C982CDB-5145-4CB5-97EC-9190E3F15003}" dt="2021-12-10T11:40:07.459" v="2139"/>
          <ac:spMkLst>
            <pc:docMk/>
            <pc:sldMk cId="1223062156" sldId="274"/>
            <ac:spMk id="2" creationId="{2462F5E9-6400-4B72-9069-82DCAAEFD287}"/>
          </ac:spMkLst>
        </pc:spChg>
        <pc:spChg chg="del">
          <ac:chgData name="今井 優理" userId="7c7be187f1a3294f" providerId="LiveId" clId="{1C982CDB-5145-4CB5-97EC-9190E3F15003}" dt="2021-12-10T10:37:33.380" v="2018" actId="478"/>
          <ac:spMkLst>
            <pc:docMk/>
            <pc:sldMk cId="1223062156" sldId="274"/>
            <ac:spMk id="2" creationId="{4DE3E993-7F58-4114-B671-5BD3158DD213}"/>
          </ac:spMkLst>
        </pc:spChg>
        <pc:spChg chg="add mod">
          <ac:chgData name="今井 優理" userId="7c7be187f1a3294f" providerId="LiveId" clId="{1C982CDB-5145-4CB5-97EC-9190E3F15003}" dt="2021-12-10T11:38:35.772" v="2077" actId="1076"/>
          <ac:spMkLst>
            <pc:docMk/>
            <pc:sldMk cId="1223062156" sldId="274"/>
            <ac:spMk id="3" creationId="{67A57CD3-BCFF-40D3-8FE7-2C6DCFEC3280}"/>
          </ac:spMkLst>
        </pc:spChg>
        <pc:spChg chg="del">
          <ac:chgData name="今井 優理" userId="7c7be187f1a3294f" providerId="LiveId" clId="{1C982CDB-5145-4CB5-97EC-9190E3F15003}" dt="2021-12-10T11:38:16.016" v="2066" actId="478"/>
          <ac:spMkLst>
            <pc:docMk/>
            <pc:sldMk cId="1223062156" sldId="274"/>
            <ac:spMk id="4" creationId="{92F5B757-79B8-4A52-B1B9-909BC5A48CBF}"/>
          </ac:spMkLst>
        </pc:spChg>
        <pc:spChg chg="mod">
          <ac:chgData name="今井 優理" userId="7c7be187f1a3294f" providerId="LiveId" clId="{1C982CDB-5145-4CB5-97EC-9190E3F15003}" dt="2021-12-10T10:37:54.886" v="2064" actId="207"/>
          <ac:spMkLst>
            <pc:docMk/>
            <pc:sldMk cId="1223062156" sldId="274"/>
            <ac:spMk id="5" creationId="{30FEE12F-1DE3-4ECC-A351-1D9FFF9BDC42}"/>
          </ac:spMkLst>
        </pc:spChg>
        <pc:spChg chg="mod">
          <ac:chgData name="今井 優理" userId="7c7be187f1a3294f" providerId="LiveId" clId="{1C982CDB-5145-4CB5-97EC-9190E3F15003}" dt="2021-12-10T10:37:45.784" v="2063" actId="20577"/>
          <ac:spMkLst>
            <pc:docMk/>
            <pc:sldMk cId="1223062156" sldId="274"/>
            <ac:spMk id="7" creationId="{0EE067A8-1445-4E9A-A552-16C660972587}"/>
          </ac:spMkLst>
        </pc:spChg>
        <pc:spChg chg="mod">
          <ac:chgData name="今井 優理" userId="7c7be187f1a3294f" providerId="LiveId" clId="{1C982CDB-5145-4CB5-97EC-9190E3F15003}" dt="2021-12-10T10:37:33.567" v="2019"/>
          <ac:spMkLst>
            <pc:docMk/>
            <pc:sldMk cId="1223062156" sldId="274"/>
            <ac:spMk id="8" creationId="{BB2F7EDD-5440-473F-9C94-A3B64B5BA97B}"/>
          </ac:spMkLst>
        </pc:spChg>
        <pc:spChg chg="add mod">
          <ac:chgData name="今井 優理" userId="7c7be187f1a3294f" providerId="LiveId" clId="{1C982CDB-5145-4CB5-97EC-9190E3F15003}" dt="2021-12-10T11:39:11.821" v="2109" actId="20577"/>
          <ac:spMkLst>
            <pc:docMk/>
            <pc:sldMk cId="1223062156" sldId="274"/>
            <ac:spMk id="9" creationId="{9E63123B-9E30-4078-B880-098C2FC50EB4}"/>
          </ac:spMkLst>
        </pc:spChg>
        <pc:grpChg chg="add mod">
          <ac:chgData name="今井 優理" userId="7c7be187f1a3294f" providerId="LiveId" clId="{1C982CDB-5145-4CB5-97EC-9190E3F15003}" dt="2021-12-10T10:37:33.567" v="2019"/>
          <ac:grpSpMkLst>
            <pc:docMk/>
            <pc:sldMk cId="1223062156" sldId="274"/>
            <ac:grpSpMk id="6" creationId="{0375DE91-76F6-4E6E-BC59-7A74A3D7A0C6}"/>
          </ac:grpSpMkLst>
        </pc:grpChg>
      </pc:sldChg>
      <pc:sldChg chg="addSp delSp modSp mod ord">
        <pc:chgData name="今井 優理" userId="7c7be187f1a3294f" providerId="LiveId" clId="{1C982CDB-5145-4CB5-97EC-9190E3F15003}" dt="2021-12-10T11:44:42.656" v="2150"/>
        <pc:sldMkLst>
          <pc:docMk/>
          <pc:sldMk cId="2837215529" sldId="276"/>
        </pc:sldMkLst>
        <pc:spChg chg="del mod">
          <ac:chgData name="今井 優理" userId="7c7be187f1a3294f" providerId="LiveId" clId="{1C982CDB-5145-4CB5-97EC-9190E3F15003}" dt="2021-12-10T10:24:27.254" v="1632" actId="478"/>
          <ac:spMkLst>
            <pc:docMk/>
            <pc:sldMk cId="2837215529" sldId="276"/>
            <ac:spMk id="2" creationId="{FEFB5973-FBB5-4230-8164-AE7A1F408D46}"/>
          </ac:spMkLst>
        </pc:spChg>
        <pc:spChg chg="add del mod">
          <ac:chgData name="今井 優理" userId="7c7be187f1a3294f" providerId="LiveId" clId="{1C982CDB-5145-4CB5-97EC-9190E3F15003}" dt="2021-12-10T10:25:32.618" v="1678" actId="478"/>
          <ac:spMkLst>
            <pc:docMk/>
            <pc:sldMk cId="2837215529" sldId="276"/>
            <ac:spMk id="3" creationId="{026082FE-8007-47E7-B3F9-5DDFD2A1A5F1}"/>
          </ac:spMkLst>
        </pc:spChg>
        <pc:spChg chg="del mod topLvl">
          <ac:chgData name="今井 優理" userId="7c7be187f1a3294f" providerId="LiveId" clId="{1C982CDB-5145-4CB5-97EC-9190E3F15003}" dt="2021-12-10T10:26:48.247" v="1688" actId="478"/>
          <ac:spMkLst>
            <pc:docMk/>
            <pc:sldMk cId="2837215529" sldId="276"/>
            <ac:spMk id="4" creationId="{3C1503C4-0FE3-4766-BC0C-BE9D333200DE}"/>
          </ac:spMkLst>
        </pc:spChg>
        <pc:spChg chg="del mod topLvl">
          <ac:chgData name="今井 優理" userId="7c7be187f1a3294f" providerId="LiveId" clId="{1C982CDB-5145-4CB5-97EC-9190E3F15003}" dt="2021-12-10T10:27:16.022" v="1698" actId="478"/>
          <ac:spMkLst>
            <pc:docMk/>
            <pc:sldMk cId="2837215529" sldId="276"/>
            <ac:spMk id="5" creationId="{210CE0A4-BB23-46F5-B5D3-ECC87FFB5F1B}"/>
          </ac:spMkLst>
        </pc:spChg>
        <pc:spChg chg="del mod">
          <ac:chgData name="今井 優理" userId="7c7be187f1a3294f" providerId="LiveId" clId="{1C982CDB-5145-4CB5-97EC-9190E3F15003}" dt="2021-12-10T10:26:53.935" v="1690" actId="478"/>
          <ac:spMkLst>
            <pc:docMk/>
            <pc:sldMk cId="2837215529" sldId="276"/>
            <ac:spMk id="7" creationId="{9C7211DC-B7D1-43B4-8DB0-9B88A37B96F7}"/>
          </ac:spMkLst>
        </pc:spChg>
        <pc:spChg chg="mod">
          <ac:chgData name="今井 優理" userId="7c7be187f1a3294f" providerId="LiveId" clId="{1C982CDB-5145-4CB5-97EC-9190E3F15003}" dt="2021-12-10T10:29:56.852" v="1796" actId="20577"/>
          <ac:spMkLst>
            <pc:docMk/>
            <pc:sldMk cId="2837215529" sldId="276"/>
            <ac:spMk id="8" creationId="{B6B18869-8F84-4810-AC98-32FD593897B5}"/>
          </ac:spMkLst>
        </pc:spChg>
        <pc:spChg chg="del mod">
          <ac:chgData name="今井 優理" userId="7c7be187f1a3294f" providerId="LiveId" clId="{1C982CDB-5145-4CB5-97EC-9190E3F15003}" dt="2021-12-10T10:24:41.583" v="1669" actId="478"/>
          <ac:spMkLst>
            <pc:docMk/>
            <pc:sldMk cId="2837215529" sldId="276"/>
            <ac:spMk id="11" creationId="{87C717FF-64DC-427A-904F-3D8D4B877BDE}"/>
          </ac:spMkLst>
        </pc:spChg>
        <pc:spChg chg="del mod topLvl">
          <ac:chgData name="今井 優理" userId="7c7be187f1a3294f" providerId="LiveId" clId="{1C982CDB-5145-4CB5-97EC-9190E3F15003}" dt="2021-12-10T10:27:11.177" v="1695" actId="478"/>
          <ac:spMkLst>
            <pc:docMk/>
            <pc:sldMk cId="2837215529" sldId="276"/>
            <ac:spMk id="14" creationId="{9EF4D027-E4E4-4777-AD5D-7D1657575D43}"/>
          </ac:spMkLst>
        </pc:spChg>
        <pc:spChg chg="del mod">
          <ac:chgData name="今井 優理" userId="7c7be187f1a3294f" providerId="LiveId" clId="{1C982CDB-5145-4CB5-97EC-9190E3F15003}" dt="2021-12-10T10:26:56.646" v="1691" actId="478"/>
          <ac:spMkLst>
            <pc:docMk/>
            <pc:sldMk cId="2837215529" sldId="276"/>
            <ac:spMk id="15" creationId="{5A75399F-FE75-40C9-857A-AAED3986C576}"/>
          </ac:spMkLst>
        </pc:spChg>
        <pc:spChg chg="del mod">
          <ac:chgData name="今井 優理" userId="7c7be187f1a3294f" providerId="LiveId" clId="{1C982CDB-5145-4CB5-97EC-9190E3F15003}" dt="2021-12-10T10:26:58.758" v="1692" actId="478"/>
          <ac:spMkLst>
            <pc:docMk/>
            <pc:sldMk cId="2837215529" sldId="276"/>
            <ac:spMk id="16" creationId="{76A95297-2AF4-4C09-90A1-332C1A0FB49A}"/>
          </ac:spMkLst>
        </pc:spChg>
        <pc:spChg chg="del mod">
          <ac:chgData name="今井 優理" userId="7c7be187f1a3294f" providerId="LiveId" clId="{1C982CDB-5145-4CB5-97EC-9190E3F15003}" dt="2021-12-10T10:27:01.111" v="1693" actId="478"/>
          <ac:spMkLst>
            <pc:docMk/>
            <pc:sldMk cId="2837215529" sldId="276"/>
            <ac:spMk id="17" creationId="{74BDB638-5321-4C81-838D-46285985728F}"/>
          </ac:spMkLst>
        </pc:spChg>
        <pc:spChg chg="mod">
          <ac:chgData name="今井 優理" userId="7c7be187f1a3294f" providerId="LiveId" clId="{1C982CDB-5145-4CB5-97EC-9190E3F15003}" dt="2021-12-10T10:30:41.671" v="1822" actId="207"/>
          <ac:spMkLst>
            <pc:docMk/>
            <pc:sldMk cId="2837215529" sldId="276"/>
            <ac:spMk id="19" creationId="{58E46D88-49C2-45B3-A74E-A620A54201E8}"/>
          </ac:spMkLst>
        </pc:spChg>
        <pc:spChg chg="del mod">
          <ac:chgData name="今井 優理" userId="7c7be187f1a3294f" providerId="LiveId" clId="{1C982CDB-5145-4CB5-97EC-9190E3F15003}" dt="2021-12-10T10:27:05.233" v="1694" actId="478"/>
          <ac:spMkLst>
            <pc:docMk/>
            <pc:sldMk cId="2837215529" sldId="276"/>
            <ac:spMk id="20" creationId="{F462CB1F-0621-4898-A6A0-770EE2F415F3}"/>
          </ac:spMkLst>
        </pc:spChg>
        <pc:spChg chg="mod topLvl">
          <ac:chgData name="今井 優理" userId="7c7be187f1a3294f" providerId="LiveId" clId="{1C982CDB-5145-4CB5-97EC-9190E3F15003}" dt="2021-12-10T10:29:15.351" v="1721" actId="1582"/>
          <ac:spMkLst>
            <pc:docMk/>
            <pc:sldMk cId="2837215529" sldId="276"/>
            <ac:spMk id="21" creationId="{DC0CE055-8244-409F-925A-C88F5762455A}"/>
          </ac:spMkLst>
        </pc:spChg>
        <pc:spChg chg="mod">
          <ac:chgData name="今井 優理" userId="7c7be187f1a3294f" providerId="LiveId" clId="{1C982CDB-5145-4CB5-97EC-9190E3F15003}" dt="2021-12-10T10:24:36.382" v="1668" actId="20577"/>
          <ac:spMkLst>
            <pc:docMk/>
            <pc:sldMk cId="2837215529" sldId="276"/>
            <ac:spMk id="25" creationId="{1FF98191-8055-4F62-B090-6340F06CA94D}"/>
          </ac:spMkLst>
        </pc:spChg>
        <pc:spChg chg="mod">
          <ac:chgData name="今井 優理" userId="7c7be187f1a3294f" providerId="LiveId" clId="{1C982CDB-5145-4CB5-97EC-9190E3F15003}" dt="2021-12-10T10:24:03.691" v="1607"/>
          <ac:spMkLst>
            <pc:docMk/>
            <pc:sldMk cId="2837215529" sldId="276"/>
            <ac:spMk id="26" creationId="{8210AFA2-A71E-401D-88A2-3D0FEC7D317F}"/>
          </ac:spMkLst>
        </pc:spChg>
        <pc:spChg chg="mod">
          <ac:chgData name="今井 優理" userId="7c7be187f1a3294f" providerId="LiveId" clId="{1C982CDB-5145-4CB5-97EC-9190E3F15003}" dt="2021-12-10T10:28:28.438" v="1716" actId="1037"/>
          <ac:spMkLst>
            <pc:docMk/>
            <pc:sldMk cId="2837215529" sldId="276"/>
            <ac:spMk id="28" creationId="{9744D040-F2AB-47D6-B698-7D1991427B73}"/>
          </ac:spMkLst>
        </pc:spChg>
        <pc:grpChg chg="del mod topLvl">
          <ac:chgData name="今井 優理" userId="7c7be187f1a3294f" providerId="LiveId" clId="{1C982CDB-5145-4CB5-97EC-9190E3F15003}" dt="2021-12-10T10:27:01.111" v="1693" actId="478"/>
          <ac:grpSpMkLst>
            <pc:docMk/>
            <pc:sldMk cId="2837215529" sldId="276"/>
            <ac:grpSpMk id="13" creationId="{F7D272BC-CD40-468D-AE6B-80917DE7A1F8}"/>
          </ac:grpSpMkLst>
        </pc:grpChg>
        <pc:grpChg chg="add del mod">
          <ac:chgData name="今井 優理" userId="7c7be187f1a3294f" providerId="LiveId" clId="{1C982CDB-5145-4CB5-97EC-9190E3F15003}" dt="2021-12-10T10:27:41.231" v="1701" actId="165"/>
          <ac:grpSpMkLst>
            <pc:docMk/>
            <pc:sldMk cId="2837215529" sldId="276"/>
            <ac:grpSpMk id="22" creationId="{4B77639F-2F15-4DE1-BE35-9F930A010DB7}"/>
          </ac:grpSpMkLst>
        </pc:grpChg>
        <pc:grpChg chg="add mod">
          <ac:chgData name="今井 優理" userId="7c7be187f1a3294f" providerId="LiveId" clId="{1C982CDB-5145-4CB5-97EC-9190E3F15003}" dt="2021-12-10T10:24:03.691" v="1607"/>
          <ac:grpSpMkLst>
            <pc:docMk/>
            <pc:sldMk cId="2837215529" sldId="276"/>
            <ac:grpSpMk id="24" creationId="{C133098C-BAE0-43DA-B8C4-C1AE394BA983}"/>
          </ac:grpSpMkLst>
        </pc:grpChg>
        <pc:picChg chg="mod topLvl">
          <ac:chgData name="今井 優理" userId="7c7be187f1a3294f" providerId="LiveId" clId="{1C982CDB-5145-4CB5-97EC-9190E3F15003}" dt="2021-12-10T10:28:00.100" v="1703" actId="1076"/>
          <ac:picMkLst>
            <pc:docMk/>
            <pc:sldMk cId="2837215529" sldId="276"/>
            <ac:picMk id="10" creationId="{18E6A24B-CDD4-457A-8C63-A27790AE9A87}"/>
          </ac:picMkLst>
        </pc:picChg>
        <pc:picChg chg="mod">
          <ac:chgData name="今井 優理" userId="7c7be187f1a3294f" providerId="LiveId" clId="{1C982CDB-5145-4CB5-97EC-9190E3F15003}" dt="2021-12-10T10:24:46.044" v="1670" actId="14100"/>
          <ac:picMkLst>
            <pc:docMk/>
            <pc:sldMk cId="2837215529" sldId="276"/>
            <ac:picMk id="23" creationId="{944F1BCB-A731-4F16-9FDD-A1F3730723E9}"/>
          </ac:picMkLst>
        </pc:picChg>
      </pc:sldChg>
      <pc:sldChg chg="addSp delSp modSp mod ord">
        <pc:chgData name="今井 優理" userId="7c7be187f1a3294f" providerId="LiveId" clId="{1C982CDB-5145-4CB5-97EC-9190E3F15003}" dt="2021-12-12T06:26:12.651" v="2872" actId="1076"/>
        <pc:sldMkLst>
          <pc:docMk/>
          <pc:sldMk cId="1242565693" sldId="283"/>
        </pc:sldMkLst>
        <pc:spChg chg="del mod">
          <ac:chgData name="今井 優理" userId="7c7be187f1a3294f" providerId="LiveId" clId="{1C982CDB-5145-4CB5-97EC-9190E3F15003}" dt="2021-12-10T10:16:38.486" v="1495" actId="478"/>
          <ac:spMkLst>
            <pc:docMk/>
            <pc:sldMk cId="1242565693" sldId="283"/>
            <ac:spMk id="2" creationId="{8D487FD3-3753-4FDE-91C9-AA1272782B18}"/>
          </ac:spMkLst>
        </pc:spChg>
        <pc:spChg chg="add mod">
          <ac:chgData name="今井 優理" userId="7c7be187f1a3294f" providerId="LiveId" clId="{1C982CDB-5145-4CB5-97EC-9190E3F15003}" dt="2021-12-12T06:24:18.554" v="2864" actId="14100"/>
          <ac:spMkLst>
            <pc:docMk/>
            <pc:sldMk cId="1242565693" sldId="283"/>
            <ac:spMk id="2" creationId="{B510B6B3-17D6-4464-B2F6-B1A0075CB681}"/>
          </ac:spMkLst>
        </pc:spChg>
        <pc:spChg chg="del mod ord">
          <ac:chgData name="今井 優理" userId="7c7be187f1a3294f" providerId="LiveId" clId="{1C982CDB-5145-4CB5-97EC-9190E3F15003}" dt="2021-12-12T06:17:28.091" v="2569" actId="478"/>
          <ac:spMkLst>
            <pc:docMk/>
            <pc:sldMk cId="1242565693" sldId="283"/>
            <ac:spMk id="3" creationId="{BD7FED7E-9EFF-4FC5-B865-452866A67EB2}"/>
          </ac:spMkLst>
        </pc:spChg>
        <pc:spChg chg="add del mod">
          <ac:chgData name="今井 優理" userId="7c7be187f1a3294f" providerId="LiveId" clId="{1C982CDB-5145-4CB5-97EC-9190E3F15003}" dt="2021-12-10T10:15:50.521" v="1475" actId="478"/>
          <ac:spMkLst>
            <pc:docMk/>
            <pc:sldMk cId="1242565693" sldId="283"/>
            <ac:spMk id="4" creationId="{0A47BC69-6E8D-427A-B21A-6B7D390041FA}"/>
          </ac:spMkLst>
        </pc:spChg>
        <pc:spChg chg="del mod">
          <ac:chgData name="今井 優理" userId="7c7be187f1a3294f" providerId="LiveId" clId="{1C982CDB-5145-4CB5-97EC-9190E3F15003}" dt="2021-12-12T06:23:47.065" v="2768" actId="478"/>
          <ac:spMkLst>
            <pc:docMk/>
            <pc:sldMk cId="1242565693" sldId="283"/>
            <ac:spMk id="13" creationId="{17573E8B-3C93-46AD-A2E0-D1FA7CFC4500}"/>
          </ac:spMkLst>
        </pc:spChg>
        <pc:spChg chg="del mod">
          <ac:chgData name="今井 優理" userId="7c7be187f1a3294f" providerId="LiveId" clId="{1C982CDB-5145-4CB5-97EC-9190E3F15003}" dt="2021-12-10T10:17:32.442" v="1512" actId="478"/>
          <ac:spMkLst>
            <pc:docMk/>
            <pc:sldMk cId="1242565693" sldId="283"/>
            <ac:spMk id="14" creationId="{0BBAE549-EBFC-47C4-B2B3-FB4068712513}"/>
          </ac:spMkLst>
        </pc:spChg>
        <pc:spChg chg="add mod">
          <ac:chgData name="今井 優理" userId="7c7be187f1a3294f" providerId="LiveId" clId="{1C982CDB-5145-4CB5-97EC-9190E3F15003}" dt="2021-12-12T06:24:29.284" v="2866" actId="14100"/>
          <ac:spMkLst>
            <pc:docMk/>
            <pc:sldMk cId="1242565693" sldId="283"/>
            <ac:spMk id="15" creationId="{2906B189-2D75-4266-B2B0-EF1D8DD5CF15}"/>
          </ac:spMkLst>
        </pc:spChg>
        <pc:spChg chg="add del mod">
          <ac:chgData name="今井 優理" userId="7c7be187f1a3294f" providerId="LiveId" clId="{1C982CDB-5145-4CB5-97EC-9190E3F15003}" dt="2021-12-10T10:16:34.574" v="1494" actId="478"/>
          <ac:spMkLst>
            <pc:docMk/>
            <pc:sldMk cId="1242565693" sldId="283"/>
            <ac:spMk id="15" creationId="{56F22292-9026-452B-A3BC-BC955FF9E86F}"/>
          </ac:spMkLst>
        </pc:spChg>
        <pc:spChg chg="del">
          <ac:chgData name="今井 優理" userId="7c7be187f1a3294f" providerId="LiveId" clId="{1C982CDB-5145-4CB5-97EC-9190E3F15003}" dt="2021-12-10T10:17:34.447" v="1513" actId="478"/>
          <ac:spMkLst>
            <pc:docMk/>
            <pc:sldMk cId="1242565693" sldId="283"/>
            <ac:spMk id="16" creationId="{D4A8040A-1F7A-4667-ACD2-2B5FE0891CFA}"/>
          </ac:spMkLst>
        </pc:spChg>
        <pc:spChg chg="del mod">
          <ac:chgData name="今井 優理" userId="7c7be187f1a3294f" providerId="LiveId" clId="{1C982CDB-5145-4CB5-97EC-9190E3F15003}" dt="2021-12-12T06:22:16.245" v="2752" actId="478"/>
          <ac:spMkLst>
            <pc:docMk/>
            <pc:sldMk cId="1242565693" sldId="283"/>
            <ac:spMk id="17" creationId="{7A9CAB1E-A8E3-419E-B222-1A1AD5495453}"/>
          </ac:spMkLst>
        </pc:spChg>
        <pc:spChg chg="mod">
          <ac:chgData name="今井 優理" userId="7c7be187f1a3294f" providerId="LiveId" clId="{1C982CDB-5145-4CB5-97EC-9190E3F15003}" dt="2021-12-12T06:18:01.498" v="2741" actId="1076"/>
          <ac:spMkLst>
            <pc:docMk/>
            <pc:sldMk cId="1242565693" sldId="283"/>
            <ac:spMk id="18" creationId="{E072F0A7-1F97-40D4-930F-35DE68FAC4BE}"/>
          </ac:spMkLst>
        </pc:spChg>
        <pc:spChg chg="mod">
          <ac:chgData name="今井 優理" userId="7c7be187f1a3294f" providerId="LiveId" clId="{1C982CDB-5145-4CB5-97EC-9190E3F15003}" dt="2021-12-12T06:13:42.805" v="2423" actId="20577"/>
          <ac:spMkLst>
            <pc:docMk/>
            <pc:sldMk cId="1242565693" sldId="283"/>
            <ac:spMk id="20" creationId="{199BF648-B98E-41EB-AF2F-615357784031}"/>
          </ac:spMkLst>
        </pc:spChg>
        <pc:spChg chg="mod">
          <ac:chgData name="今井 優理" userId="7c7be187f1a3294f" providerId="LiveId" clId="{1C982CDB-5145-4CB5-97EC-9190E3F15003}" dt="2021-12-10T10:16:42.219" v="1496"/>
          <ac:spMkLst>
            <pc:docMk/>
            <pc:sldMk cId="1242565693" sldId="283"/>
            <ac:spMk id="21" creationId="{932A3EFA-988E-40C7-B00E-67FCDC992E17}"/>
          </ac:spMkLst>
        </pc:spChg>
        <pc:spChg chg="mod">
          <ac:chgData name="今井 優理" userId="7c7be187f1a3294f" providerId="LiveId" clId="{1C982CDB-5145-4CB5-97EC-9190E3F15003}" dt="2021-12-10T10:23:09.202" v="1576" actId="207"/>
          <ac:spMkLst>
            <pc:docMk/>
            <pc:sldMk cId="1242565693" sldId="283"/>
            <ac:spMk id="27" creationId="{10A4FD35-1442-444D-A73A-5929C845795C}"/>
          </ac:spMkLst>
        </pc:spChg>
        <pc:spChg chg="mod">
          <ac:chgData name="今井 優理" userId="7c7be187f1a3294f" providerId="LiveId" clId="{1C982CDB-5145-4CB5-97EC-9190E3F15003}" dt="2021-12-12T06:26:12.651" v="2872" actId="1076"/>
          <ac:spMkLst>
            <pc:docMk/>
            <pc:sldMk cId="1242565693" sldId="283"/>
            <ac:spMk id="39" creationId="{4CD579AD-26E0-4C0D-A4F6-A4F9EAD10071}"/>
          </ac:spMkLst>
        </pc:spChg>
        <pc:grpChg chg="add mod">
          <ac:chgData name="今井 優理" userId="7c7be187f1a3294f" providerId="LiveId" clId="{1C982CDB-5145-4CB5-97EC-9190E3F15003}" dt="2021-12-10T10:16:42.219" v="1496"/>
          <ac:grpSpMkLst>
            <pc:docMk/>
            <pc:sldMk cId="1242565693" sldId="283"/>
            <ac:grpSpMk id="19" creationId="{40577DD4-8331-4786-9023-2DEDA63F22BA}"/>
          </ac:grpSpMkLst>
        </pc:grpChg>
        <pc:picChg chg="mod">
          <ac:chgData name="今井 優理" userId="7c7be187f1a3294f" providerId="LiveId" clId="{1C982CDB-5145-4CB5-97EC-9190E3F15003}" dt="2021-12-12T06:24:02.706" v="2862" actId="1038"/>
          <ac:picMkLst>
            <pc:docMk/>
            <pc:sldMk cId="1242565693" sldId="283"/>
            <ac:picMk id="7" creationId="{09B97666-B7B5-49CF-A364-B9A45E54C17F}"/>
          </ac:picMkLst>
        </pc:picChg>
        <pc:cxnChg chg="del mod">
          <ac:chgData name="今井 優理" userId="7c7be187f1a3294f" providerId="LiveId" clId="{1C982CDB-5145-4CB5-97EC-9190E3F15003}" dt="2021-12-12T06:22:57.985" v="2763" actId="478"/>
          <ac:cxnSpMkLst>
            <pc:docMk/>
            <pc:sldMk cId="1242565693" sldId="283"/>
            <ac:cxnSpMk id="30" creationId="{F43B964A-8AAB-4527-A35A-750D242287C0}"/>
          </ac:cxnSpMkLst>
        </pc:cxnChg>
        <pc:cxnChg chg="del mod">
          <ac:chgData name="今井 優理" userId="7c7be187f1a3294f" providerId="LiveId" clId="{1C982CDB-5145-4CB5-97EC-9190E3F15003}" dt="2021-12-12T06:23:50.682" v="2769" actId="478"/>
          <ac:cxnSpMkLst>
            <pc:docMk/>
            <pc:sldMk cId="1242565693" sldId="283"/>
            <ac:cxnSpMk id="35" creationId="{6E3360DC-7D8C-4836-8197-5BCB9877B46D}"/>
          </ac:cxnSpMkLst>
        </pc:cxnChg>
      </pc:sldChg>
      <pc:sldChg chg="addSp delSp modSp mod">
        <pc:chgData name="今井 優理" userId="7c7be187f1a3294f" providerId="LiveId" clId="{1C982CDB-5145-4CB5-97EC-9190E3F15003}" dt="2021-12-10T10:41:59.823" v="2065" actId="207"/>
        <pc:sldMkLst>
          <pc:docMk/>
          <pc:sldMk cId="1864493746" sldId="289"/>
        </pc:sldMkLst>
        <pc:spChg chg="mod">
          <ac:chgData name="今井 優理" userId="7c7be187f1a3294f" providerId="LiveId" clId="{1C982CDB-5145-4CB5-97EC-9190E3F15003}" dt="2021-12-10T10:41:59.823" v="2065" actId="207"/>
          <ac:spMkLst>
            <pc:docMk/>
            <pc:sldMk cId="1864493746" sldId="289"/>
            <ac:spMk id="5" creationId="{30FEE12F-1DE3-4ECC-A351-1D9FFF9BDC42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7" creationId="{F790A046-33F3-4A81-8815-6D5EC4C6243A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8" creationId="{8F21FF81-5F8E-4AC3-A23D-DAB1B5407095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9" creationId="{E9591DA9-24EC-4B8A-A7FB-95A0BE3409C1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10" creationId="{108A7A2A-B174-4D13-A553-5A9CC5A9D788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11" creationId="{2BAE7F9C-320E-40AB-9808-1AB8D11A477E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12" creationId="{6B9CE3FD-B590-4280-BDD5-A8C5C9A9902B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13" creationId="{ACB90FEC-F7A5-4145-A75D-654B4C73C16E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14" creationId="{326CC7A8-B919-4D70-ABB4-69EEDAB4F326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15" creationId="{145064E0-CCC0-4AAD-AAF2-25E04F61ED90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16" creationId="{89879AEB-AF24-4C08-9439-B19E4DD74143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17" creationId="{CD7AD79B-0D06-4667-A022-7B494505F83A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18" creationId="{5790218D-F648-4980-8DAA-7A5DB5A0AD39}"/>
          </ac:spMkLst>
        </pc:spChg>
        <pc:spChg chg="add mod">
          <ac:chgData name="今井 優理" userId="7c7be187f1a3294f" providerId="LiveId" clId="{1C982CDB-5145-4CB5-97EC-9190E3F15003}" dt="2021-12-09T07:36:43.957" v="700" actId="164"/>
          <ac:spMkLst>
            <pc:docMk/>
            <pc:sldMk cId="1864493746" sldId="289"/>
            <ac:spMk id="19" creationId="{016062BC-C9FB-48CF-9F2E-8A786D66E113}"/>
          </ac:spMkLst>
        </pc:spChg>
        <pc:grpChg chg="add del mod">
          <ac:chgData name="今井 優理" userId="7c7be187f1a3294f" providerId="LiveId" clId="{1C982CDB-5145-4CB5-97EC-9190E3F15003}" dt="2021-12-10T03:09:23.151" v="701" actId="478"/>
          <ac:grpSpMkLst>
            <pc:docMk/>
            <pc:sldMk cId="1864493746" sldId="289"/>
            <ac:grpSpMk id="3" creationId="{F4D2CA36-7C4C-4C03-97D3-F16B6A769A1A}"/>
          </ac:grpSpMkLst>
        </pc:grpChg>
      </pc:sldChg>
      <pc:sldChg chg="addSp delSp modSp del mod">
        <pc:chgData name="今井 優理" userId="7c7be187f1a3294f" providerId="LiveId" clId="{1C982CDB-5145-4CB5-97EC-9190E3F15003}" dt="2021-12-12T06:12:37.490" v="2388" actId="47"/>
        <pc:sldMkLst>
          <pc:docMk/>
          <pc:sldMk cId="2753033605" sldId="291"/>
        </pc:sldMkLst>
        <pc:spChg chg="del mod">
          <ac:chgData name="今井 優理" userId="7c7be187f1a3294f" providerId="LiveId" clId="{1C982CDB-5145-4CB5-97EC-9190E3F15003}" dt="2021-12-10T10:14:10.231" v="1438" actId="478"/>
          <ac:spMkLst>
            <pc:docMk/>
            <pc:sldMk cId="2753033605" sldId="291"/>
            <ac:spMk id="4" creationId="{68BF89AD-3EA3-4A3E-AA10-27BC0D29B381}"/>
          </ac:spMkLst>
        </pc:spChg>
        <pc:spChg chg="del">
          <ac:chgData name="今井 優理" userId="7c7be187f1a3294f" providerId="LiveId" clId="{1C982CDB-5145-4CB5-97EC-9190E3F15003}" dt="2021-12-08T10:46:05.495" v="408" actId="478"/>
          <ac:spMkLst>
            <pc:docMk/>
            <pc:sldMk cId="2753033605" sldId="291"/>
            <ac:spMk id="12" creationId="{681DCA8B-8FC9-4C7B-963C-8F57C59182BA}"/>
          </ac:spMkLst>
        </pc:spChg>
        <pc:spChg chg="del">
          <ac:chgData name="今井 優理" userId="7c7be187f1a3294f" providerId="LiveId" clId="{1C982CDB-5145-4CB5-97EC-9190E3F15003}" dt="2021-12-08T10:46:05.495" v="408" actId="478"/>
          <ac:spMkLst>
            <pc:docMk/>
            <pc:sldMk cId="2753033605" sldId="291"/>
            <ac:spMk id="17" creationId="{C9FE080B-9008-4302-843E-C816904A1E99}"/>
          </ac:spMkLst>
        </pc:spChg>
        <pc:spChg chg="mod">
          <ac:chgData name="今井 優理" userId="7c7be187f1a3294f" providerId="LiveId" clId="{1C982CDB-5145-4CB5-97EC-9190E3F15003}" dt="2021-12-10T10:14:17.781" v="1463" actId="20577"/>
          <ac:spMkLst>
            <pc:docMk/>
            <pc:sldMk cId="2753033605" sldId="291"/>
            <ac:spMk id="32" creationId="{7BE1C390-B9A5-44A7-A3FB-8E1DFAB30DD5}"/>
          </ac:spMkLst>
        </pc:spChg>
        <pc:spChg chg="mod">
          <ac:chgData name="今井 優理" userId="7c7be187f1a3294f" providerId="LiveId" clId="{1C982CDB-5145-4CB5-97EC-9190E3F15003}" dt="2021-12-10T10:14:11.387" v="1439"/>
          <ac:spMkLst>
            <pc:docMk/>
            <pc:sldMk cId="2753033605" sldId="291"/>
            <ac:spMk id="33" creationId="{BFCD8923-9336-4108-A6CE-14B77BA557AA}"/>
          </ac:spMkLst>
        </pc:spChg>
        <pc:spChg chg="add del mod">
          <ac:chgData name="今井 優理" userId="7c7be187f1a3294f" providerId="LiveId" clId="{1C982CDB-5145-4CB5-97EC-9190E3F15003}" dt="2021-12-10T10:15:48.349" v="1474" actId="21"/>
          <ac:spMkLst>
            <pc:docMk/>
            <pc:sldMk cId="2753033605" sldId="291"/>
            <ac:spMk id="34" creationId="{273C5305-28E2-4ECA-8CB0-53AD938FAE48}"/>
          </ac:spMkLst>
        </pc:spChg>
        <pc:spChg chg="del">
          <ac:chgData name="今井 優理" userId="7c7be187f1a3294f" providerId="LiveId" clId="{1C982CDB-5145-4CB5-97EC-9190E3F15003}" dt="2021-12-08T10:46:11.113" v="410" actId="478"/>
          <ac:spMkLst>
            <pc:docMk/>
            <pc:sldMk cId="2753033605" sldId="291"/>
            <ac:spMk id="78" creationId="{A5E43D00-5E04-45C9-9733-C88BBBD821C5}"/>
          </ac:spMkLst>
        </pc:spChg>
        <pc:spChg chg="mod">
          <ac:chgData name="今井 優理" userId="7c7be187f1a3294f" providerId="LiveId" clId="{1C982CDB-5145-4CB5-97EC-9190E3F15003}" dt="2021-12-10T10:23:16.932" v="1578" actId="207"/>
          <ac:spMkLst>
            <pc:docMk/>
            <pc:sldMk cId="2753033605" sldId="291"/>
            <ac:spMk id="281" creationId="{64AB9515-4B8E-4392-AABD-D348A85439B5}"/>
          </ac:spMkLst>
        </pc:spChg>
        <pc:spChg chg="mod">
          <ac:chgData name="今井 優理" userId="7c7be187f1a3294f" providerId="LiveId" clId="{1C982CDB-5145-4CB5-97EC-9190E3F15003}" dt="2021-12-12T04:54:26.026" v="2202" actId="1036"/>
          <ac:spMkLst>
            <pc:docMk/>
            <pc:sldMk cId="2753033605" sldId="291"/>
            <ac:spMk id="307" creationId="{2B80192B-2420-4ADF-93DE-F3CE69E5EF6A}"/>
          </ac:spMkLst>
        </pc:spChg>
        <pc:spChg chg="del">
          <ac:chgData name="今井 優理" userId="7c7be187f1a3294f" providerId="LiveId" clId="{1C982CDB-5145-4CB5-97EC-9190E3F15003}" dt="2021-12-08T10:46:02.343" v="407" actId="478"/>
          <ac:spMkLst>
            <pc:docMk/>
            <pc:sldMk cId="2753033605" sldId="291"/>
            <ac:spMk id="344" creationId="{BDBE85B9-7F31-4DBE-AB36-FF7EA4E4E00D}"/>
          </ac:spMkLst>
        </pc:spChg>
        <pc:grpChg chg="del">
          <ac:chgData name="今井 優理" userId="7c7be187f1a3294f" providerId="LiveId" clId="{1C982CDB-5145-4CB5-97EC-9190E3F15003}" dt="2021-12-08T10:46:00.674" v="406" actId="478"/>
          <ac:grpSpMkLst>
            <pc:docMk/>
            <pc:sldMk cId="2753033605" sldId="291"/>
            <ac:grpSpMk id="19" creationId="{00CC699B-398D-4B5C-9D8C-A8F4E20A5851}"/>
          </ac:grpSpMkLst>
        </pc:grpChg>
        <pc:grpChg chg="add mod">
          <ac:chgData name="今井 優理" userId="7c7be187f1a3294f" providerId="LiveId" clId="{1C982CDB-5145-4CB5-97EC-9190E3F15003}" dt="2021-12-10T10:14:11.387" v="1439"/>
          <ac:grpSpMkLst>
            <pc:docMk/>
            <pc:sldMk cId="2753033605" sldId="291"/>
            <ac:grpSpMk id="31" creationId="{7C80F9E3-AB7C-4568-ACD0-83804ED80662}"/>
          </ac:grpSpMkLst>
        </pc:grpChg>
        <pc:grpChg chg="del">
          <ac:chgData name="今井 優理" userId="7c7be187f1a3294f" providerId="LiveId" clId="{1C982CDB-5145-4CB5-97EC-9190E3F15003}" dt="2021-12-12T05:14:50.315" v="2244" actId="21"/>
          <ac:grpSpMkLst>
            <pc:docMk/>
            <pc:sldMk cId="2753033605" sldId="291"/>
            <ac:grpSpMk id="308" creationId="{2129E0FD-37E7-4BC6-B717-83603602A402}"/>
          </ac:grpSpMkLst>
        </pc:grpChg>
        <pc:cxnChg chg="del">
          <ac:chgData name="今井 優理" userId="7c7be187f1a3294f" providerId="LiveId" clId="{1C982CDB-5145-4CB5-97EC-9190E3F15003}" dt="2021-12-08T10:46:05.495" v="408" actId="478"/>
          <ac:cxnSpMkLst>
            <pc:docMk/>
            <pc:sldMk cId="2753033605" sldId="291"/>
            <ac:cxnSpMk id="21" creationId="{412F52EF-9754-466F-AF9E-4C5594F8C948}"/>
          </ac:cxnSpMkLst>
        </pc:cxnChg>
        <pc:cxnChg chg="del">
          <ac:chgData name="今井 優理" userId="7c7be187f1a3294f" providerId="LiveId" clId="{1C982CDB-5145-4CB5-97EC-9190E3F15003}" dt="2021-12-08T10:46:07.619" v="409" actId="478"/>
          <ac:cxnSpMkLst>
            <pc:docMk/>
            <pc:sldMk cId="2753033605" sldId="291"/>
            <ac:cxnSpMk id="74" creationId="{2E579C09-9C0F-464B-B217-A253B9B95220}"/>
          </ac:cxnSpMkLst>
        </pc:cxnChg>
      </pc:sldChg>
      <pc:sldChg chg="del">
        <pc:chgData name="今井 優理" userId="7c7be187f1a3294f" providerId="LiveId" clId="{1C982CDB-5145-4CB5-97EC-9190E3F15003}" dt="2021-12-10T09:43:44.301" v="1006" actId="47"/>
        <pc:sldMkLst>
          <pc:docMk/>
          <pc:sldMk cId="4168671523" sldId="292"/>
        </pc:sldMkLst>
      </pc:sldChg>
      <pc:sldChg chg="addSp delSp modSp mod">
        <pc:chgData name="今井 優理" userId="7c7be187f1a3294f" providerId="LiveId" clId="{1C982CDB-5145-4CB5-97EC-9190E3F15003}" dt="2021-12-10T10:36:56.075" v="2017" actId="207"/>
        <pc:sldMkLst>
          <pc:docMk/>
          <pc:sldMk cId="172222542" sldId="295"/>
        </pc:sldMkLst>
        <pc:spChg chg="del mod">
          <ac:chgData name="今井 優理" userId="7c7be187f1a3294f" providerId="LiveId" clId="{1C982CDB-5145-4CB5-97EC-9190E3F15003}" dt="2021-12-10T10:36:43.421" v="2006" actId="478"/>
          <ac:spMkLst>
            <pc:docMk/>
            <pc:sldMk cId="172222542" sldId="295"/>
            <ac:spMk id="2" creationId="{012E49B1-FACB-4D0F-A8D1-E0F1F413FD80}"/>
          </ac:spMkLst>
        </pc:spChg>
        <pc:spChg chg="mod">
          <ac:chgData name="今井 優理" userId="7c7be187f1a3294f" providerId="LiveId" clId="{1C982CDB-5145-4CB5-97EC-9190E3F15003}" dt="2021-12-10T10:36:56.075" v="2017" actId="207"/>
          <ac:spMkLst>
            <pc:docMk/>
            <pc:sldMk cId="172222542" sldId="295"/>
            <ac:spMk id="3" creationId="{CA959CCB-EF7A-4840-B455-54162AAA5728}"/>
          </ac:spMkLst>
        </pc:spChg>
        <pc:spChg chg="mod">
          <ac:chgData name="今井 優理" userId="7c7be187f1a3294f" providerId="LiveId" clId="{1C982CDB-5145-4CB5-97EC-9190E3F15003}" dt="2021-12-10T10:36:50.336" v="2016" actId="20577"/>
          <ac:spMkLst>
            <pc:docMk/>
            <pc:sldMk cId="172222542" sldId="295"/>
            <ac:spMk id="10" creationId="{BB79C4C1-A18E-4AF9-9FC8-45858D0B3F25}"/>
          </ac:spMkLst>
        </pc:spChg>
        <pc:spChg chg="mod">
          <ac:chgData name="今井 優理" userId="7c7be187f1a3294f" providerId="LiveId" clId="{1C982CDB-5145-4CB5-97EC-9190E3F15003}" dt="2021-12-10T10:36:44.606" v="2007"/>
          <ac:spMkLst>
            <pc:docMk/>
            <pc:sldMk cId="172222542" sldId="295"/>
            <ac:spMk id="11" creationId="{C6A4331F-2B86-4B37-A721-31C28A23DBE1}"/>
          </ac:spMkLst>
        </pc:spChg>
        <pc:grpChg chg="add mod">
          <ac:chgData name="今井 優理" userId="7c7be187f1a3294f" providerId="LiveId" clId="{1C982CDB-5145-4CB5-97EC-9190E3F15003}" dt="2021-12-10T10:36:44.606" v="2007"/>
          <ac:grpSpMkLst>
            <pc:docMk/>
            <pc:sldMk cId="172222542" sldId="295"/>
            <ac:grpSpMk id="9" creationId="{8DCA0C6A-D429-4744-824D-410D4B6985E2}"/>
          </ac:grpSpMkLst>
        </pc:grpChg>
      </pc:sldChg>
      <pc:sldChg chg="addSp delSp modSp mod ord">
        <pc:chgData name="今井 優理" userId="7c7be187f1a3294f" providerId="LiveId" clId="{1C982CDB-5145-4CB5-97EC-9190E3F15003}" dt="2021-12-12T11:30:59.990" v="2935" actId="1076"/>
        <pc:sldMkLst>
          <pc:docMk/>
          <pc:sldMk cId="3798072880" sldId="297"/>
        </pc:sldMkLst>
        <pc:spChg chg="del mod">
          <ac:chgData name="今井 優理" userId="7c7be187f1a3294f" providerId="LiveId" clId="{1C982CDB-5145-4CB5-97EC-9190E3F15003}" dt="2021-12-10T10:13:14.301" v="1401" actId="478"/>
          <ac:spMkLst>
            <pc:docMk/>
            <pc:sldMk cId="3798072880" sldId="297"/>
            <ac:spMk id="2" creationId="{8D487FD3-3753-4FDE-91C9-AA1272782B18}"/>
          </ac:spMkLst>
        </pc:spChg>
        <pc:spChg chg="del topLvl">
          <ac:chgData name="今井 優理" userId="7c7be187f1a3294f" providerId="LiveId" clId="{1C982CDB-5145-4CB5-97EC-9190E3F15003}" dt="2021-12-12T04:54:10.166" v="2201" actId="478"/>
          <ac:spMkLst>
            <pc:docMk/>
            <pc:sldMk cId="3798072880" sldId="297"/>
            <ac:spMk id="3" creationId="{9DCE486C-4292-44A5-8D8F-D0C2C1480247}"/>
          </ac:spMkLst>
        </pc:spChg>
        <pc:spChg chg="mod">
          <ac:chgData name="今井 優理" userId="7c7be187f1a3294f" providerId="LiveId" clId="{1C982CDB-5145-4CB5-97EC-9190E3F15003}" dt="2021-12-10T10:12:22.777" v="1399" actId="207"/>
          <ac:spMkLst>
            <pc:docMk/>
            <pc:sldMk cId="3798072880" sldId="297"/>
            <ac:spMk id="13" creationId="{11DD2547-9701-4B3E-93BE-03CF6B8FBB08}"/>
          </ac:spMkLst>
        </pc:spChg>
        <pc:spChg chg="mod">
          <ac:chgData name="今井 優理" userId="7c7be187f1a3294f" providerId="LiveId" clId="{1C982CDB-5145-4CB5-97EC-9190E3F15003}" dt="2021-12-12T06:27:17.291" v="2883" actId="20577"/>
          <ac:spMkLst>
            <pc:docMk/>
            <pc:sldMk cId="3798072880" sldId="297"/>
            <ac:spMk id="14" creationId="{4A5FC655-A912-4EC9-AFA8-A2CEAD06A248}"/>
          </ac:spMkLst>
        </pc:spChg>
        <pc:spChg chg="mod">
          <ac:chgData name="今井 優理" userId="7c7be187f1a3294f" providerId="LiveId" clId="{1C982CDB-5145-4CB5-97EC-9190E3F15003}" dt="2021-12-10T10:12:18.880" v="1398" actId="2085"/>
          <ac:spMkLst>
            <pc:docMk/>
            <pc:sldMk cId="3798072880" sldId="297"/>
            <ac:spMk id="14" creationId="{6415CF84-2454-4F54-A3AC-95A4CA6FC0AD}"/>
          </ac:spMkLst>
        </pc:spChg>
        <pc:spChg chg="mod">
          <ac:chgData name="今井 優理" userId="7c7be187f1a3294f" providerId="LiveId" clId="{1C982CDB-5145-4CB5-97EC-9190E3F15003}" dt="2021-12-12T05:18:51.060" v="2346" actId="20577"/>
          <ac:spMkLst>
            <pc:docMk/>
            <pc:sldMk cId="3798072880" sldId="297"/>
            <ac:spMk id="16" creationId="{544B178C-81AE-4BD5-95B0-9ACEF68F527C}"/>
          </ac:spMkLst>
        </pc:spChg>
        <pc:spChg chg="mod">
          <ac:chgData name="今井 優理" userId="7c7be187f1a3294f" providerId="LiveId" clId="{1C982CDB-5145-4CB5-97EC-9190E3F15003}" dt="2021-12-10T10:13:17.785" v="1402"/>
          <ac:spMkLst>
            <pc:docMk/>
            <pc:sldMk cId="3798072880" sldId="297"/>
            <ac:spMk id="17" creationId="{98FE8685-EB10-4A8F-91DB-1BD0321A352F}"/>
          </ac:spMkLst>
        </pc:spChg>
        <pc:spChg chg="mod">
          <ac:chgData name="今井 優理" userId="7c7be187f1a3294f" providerId="LiveId" clId="{1C982CDB-5145-4CB5-97EC-9190E3F15003}" dt="2021-12-12T05:15:03.596" v="2248" actId="1035"/>
          <ac:spMkLst>
            <pc:docMk/>
            <pc:sldMk cId="3798072880" sldId="297"/>
            <ac:spMk id="19" creationId="{34BD45BB-F121-463C-9E56-6D2BA33FA918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21" creationId="{2E3137D1-92A6-4427-86F6-474D86959BAD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22" creationId="{8D3A799A-6D5C-4F66-86DD-081DADF9FCA1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23" creationId="{0A03541D-D466-4973-882D-F5AAD85C9F13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24" creationId="{32828E41-2067-4BA9-9687-C4B3B16270E9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25" creationId="{A15AF116-0729-460D-95F9-A770F5B6B971}"/>
          </ac:spMkLst>
        </pc:spChg>
        <pc:spChg chg="mod">
          <ac:chgData name="今井 優理" userId="7c7be187f1a3294f" providerId="LiveId" clId="{1C982CDB-5145-4CB5-97EC-9190E3F15003}" dt="2021-12-12T08:53:07.258" v="2923" actId="1076"/>
          <ac:spMkLst>
            <pc:docMk/>
            <pc:sldMk cId="3798072880" sldId="297"/>
            <ac:spMk id="26" creationId="{B32CFD11-D6FD-4C70-9AB9-88B8AAE3F996}"/>
          </ac:spMkLst>
        </pc:spChg>
        <pc:spChg chg="mod">
          <ac:chgData name="今井 優理" userId="7c7be187f1a3294f" providerId="LiveId" clId="{1C982CDB-5145-4CB5-97EC-9190E3F15003}" dt="2021-12-10T10:23:13.152" v="1577" actId="207"/>
          <ac:spMkLst>
            <pc:docMk/>
            <pc:sldMk cId="3798072880" sldId="297"/>
            <ac:spMk id="27" creationId="{10A4FD35-1442-444D-A73A-5929C845795C}"/>
          </ac:spMkLst>
        </pc:spChg>
        <pc:spChg chg="mod topLvl">
          <ac:chgData name="今井 優理" userId="7c7be187f1a3294f" providerId="LiveId" clId="{1C982CDB-5145-4CB5-97EC-9190E3F15003}" dt="2021-12-12T06:27:35.120" v="2887" actId="20577"/>
          <ac:spMkLst>
            <pc:docMk/>
            <pc:sldMk cId="3798072880" sldId="297"/>
            <ac:spMk id="28" creationId="{2319D146-0136-442F-BDC0-9312A129D8D9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29" creationId="{D636EB12-3226-463D-931D-B04199C4406D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30" creationId="{598ABAE3-1F13-46C2-97C0-A6A09FE04D56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31" creationId="{21B8401E-09CC-4440-A3A9-4116038446BA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32" creationId="{E0266D23-AE63-44C1-B46A-22667CD9D570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33" creationId="{0D56A432-03E8-40C5-9061-97AC9430D9D8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34" creationId="{132E0C97-98DD-45F6-848D-6AC7FB30DB6A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35" creationId="{3949C7EA-5CBF-4F6D-945C-C410433D80CF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36" creationId="{F4562A7E-1D9A-4F0D-A3E7-A21EDD2CD89B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37" creationId="{4DCDAEE2-BF88-4E54-8F62-028AE7232098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38" creationId="{5C599D6E-AF52-45EC-A50B-CEFE7CC961C1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39" creationId="{35A38F09-66E8-493B-80A1-6AF61E4EF675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40" creationId="{F8F7753B-B95F-4B48-983E-B17FF4B6E90D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41" creationId="{7236AADD-9C96-4122-9D9C-D318F2037601}"/>
          </ac:spMkLst>
        </pc:spChg>
        <pc:spChg chg="mod">
          <ac:chgData name="今井 優理" userId="7c7be187f1a3294f" providerId="LiveId" clId="{1C982CDB-5145-4CB5-97EC-9190E3F15003}" dt="2021-12-12T05:14:57.753" v="2246"/>
          <ac:spMkLst>
            <pc:docMk/>
            <pc:sldMk cId="3798072880" sldId="297"/>
            <ac:spMk id="42" creationId="{461B21B3-A266-49BD-963D-A63DC490C6F2}"/>
          </ac:spMkLst>
        </pc:spChg>
        <pc:grpChg chg="del">
          <ac:chgData name="今井 優理" userId="7c7be187f1a3294f" providerId="LiveId" clId="{1C982CDB-5145-4CB5-97EC-9190E3F15003}" dt="2021-12-12T05:14:56.581" v="2245" actId="478"/>
          <ac:grpSpMkLst>
            <pc:docMk/>
            <pc:sldMk cId="3798072880" sldId="297"/>
            <ac:grpSpMk id="5" creationId="{12F61562-DB55-4371-B3D9-DA04586E9EAB}"/>
          </ac:grpSpMkLst>
        </pc:grpChg>
        <pc:grpChg chg="del">
          <ac:chgData name="今井 優理" userId="7c7be187f1a3294f" providerId="LiveId" clId="{1C982CDB-5145-4CB5-97EC-9190E3F15003}" dt="2021-12-12T04:54:10.166" v="2201" actId="478"/>
          <ac:grpSpMkLst>
            <pc:docMk/>
            <pc:sldMk cId="3798072880" sldId="297"/>
            <ac:grpSpMk id="11" creationId="{7242B256-B2D3-4FB7-87EA-213B12F0FB55}"/>
          </ac:grpSpMkLst>
        </pc:grpChg>
        <pc:grpChg chg="add del mod">
          <ac:chgData name="今井 優理" userId="7c7be187f1a3294f" providerId="LiveId" clId="{1C982CDB-5145-4CB5-97EC-9190E3F15003}" dt="2021-12-10T10:13:11.906" v="1400" actId="478"/>
          <ac:grpSpMkLst>
            <pc:docMk/>
            <pc:sldMk cId="3798072880" sldId="297"/>
            <ac:grpSpMk id="12" creationId="{DC5FBDB7-4A9F-44D2-920F-CD52C4D29288}"/>
          </ac:grpSpMkLst>
        </pc:grpChg>
        <pc:grpChg chg="add mod">
          <ac:chgData name="今井 優理" userId="7c7be187f1a3294f" providerId="LiveId" clId="{1C982CDB-5145-4CB5-97EC-9190E3F15003}" dt="2021-12-12T05:14:59.905" v="2247" actId="1076"/>
          <ac:grpSpMkLst>
            <pc:docMk/>
            <pc:sldMk cId="3798072880" sldId="297"/>
            <ac:grpSpMk id="13" creationId="{163EBCFE-B6CD-4F4D-A449-E629694E50B6}"/>
          </ac:grpSpMkLst>
        </pc:grpChg>
        <pc:grpChg chg="add mod">
          <ac:chgData name="今井 優理" userId="7c7be187f1a3294f" providerId="LiveId" clId="{1C982CDB-5145-4CB5-97EC-9190E3F15003}" dt="2021-12-12T11:30:59.990" v="2935" actId="1076"/>
          <ac:grpSpMkLst>
            <pc:docMk/>
            <pc:sldMk cId="3798072880" sldId="297"/>
            <ac:grpSpMk id="15" creationId="{732D906C-DE9A-4437-B4F8-A60C269661BD}"/>
          </ac:grpSpMkLst>
        </pc:grpChg>
        <pc:grpChg chg="mod">
          <ac:chgData name="今井 優理" userId="7c7be187f1a3294f" providerId="LiveId" clId="{1C982CDB-5145-4CB5-97EC-9190E3F15003}" dt="2021-12-12T05:14:57.753" v="2246"/>
          <ac:grpSpMkLst>
            <pc:docMk/>
            <pc:sldMk cId="3798072880" sldId="297"/>
            <ac:grpSpMk id="18" creationId="{B8E15716-822A-4CB6-8579-FBCA25A3D40B}"/>
          </ac:grpSpMkLst>
        </pc:grpChg>
        <pc:picChg chg="mod">
          <ac:chgData name="今井 優理" userId="7c7be187f1a3294f" providerId="LiveId" clId="{1C982CDB-5145-4CB5-97EC-9190E3F15003}" dt="2021-12-12T05:15:20.108" v="2257" actId="1035"/>
          <ac:picMkLst>
            <pc:docMk/>
            <pc:sldMk cId="3798072880" sldId="297"/>
            <ac:picMk id="20" creationId="{56559855-10C9-41C9-85B7-D49561304788}"/>
          </ac:picMkLst>
        </pc:picChg>
      </pc:sldChg>
      <pc:sldChg chg="modSp mod">
        <pc:chgData name="今井 優理" userId="7c7be187f1a3294f" providerId="LiveId" clId="{1C982CDB-5145-4CB5-97EC-9190E3F15003}" dt="2021-12-12T05:03:09.240" v="2242" actId="1035"/>
        <pc:sldMkLst>
          <pc:docMk/>
          <pc:sldMk cId="640862852" sldId="299"/>
        </pc:sldMkLst>
        <pc:spChg chg="mod">
          <ac:chgData name="今井 優理" userId="7c7be187f1a3294f" providerId="LiveId" clId="{1C982CDB-5145-4CB5-97EC-9190E3F15003}" dt="2021-12-12T05:03:09.240" v="2242" actId="1035"/>
          <ac:spMkLst>
            <pc:docMk/>
            <pc:sldMk cId="640862852" sldId="299"/>
            <ac:spMk id="307" creationId="{2B80192B-2420-4ADF-93DE-F3CE69E5EF6A}"/>
          </ac:spMkLst>
        </pc:spChg>
      </pc:sldChg>
    </pc:docChg>
  </pc:docChgLst>
  <pc:docChgLst>
    <pc:chgData name="細川 稜平" userId="e98cd14cb3183ff4" providerId="LiveId" clId="{66BE3B7A-05A1-4A15-AD9D-CAF288D21200}"/>
    <pc:docChg chg="modSld">
      <pc:chgData name="細川 稜平" userId="e98cd14cb3183ff4" providerId="LiveId" clId="{66BE3B7A-05A1-4A15-AD9D-CAF288D21200}" dt="2021-12-10T12:27:30.398" v="17" actId="20577"/>
      <pc:docMkLst>
        <pc:docMk/>
      </pc:docMkLst>
      <pc:sldChg chg="modSp mod">
        <pc:chgData name="細川 稜平" userId="e98cd14cb3183ff4" providerId="LiveId" clId="{66BE3B7A-05A1-4A15-AD9D-CAF288D21200}" dt="2021-12-10T12:27:30.398" v="17" actId="20577"/>
        <pc:sldMkLst>
          <pc:docMk/>
          <pc:sldMk cId="1242565693" sldId="283"/>
        </pc:sldMkLst>
        <pc:spChg chg="mod">
          <ac:chgData name="細川 稜平" userId="e98cd14cb3183ff4" providerId="LiveId" clId="{66BE3B7A-05A1-4A15-AD9D-CAF288D21200}" dt="2021-12-10T12:27:30.398" v="17" actId="20577"/>
          <ac:spMkLst>
            <pc:docMk/>
            <pc:sldMk cId="1242565693" sldId="283"/>
            <ac:spMk id="3" creationId="{BD7FED7E-9EFF-4FC5-B865-452866A67E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FDEB-A64C-4D6B-95A0-460D75B5AACE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BCE00-468B-401B-B367-E1C134B67A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45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contents are like this.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First, I will introduce gravitational waves and talk about our telescope project. After that, I will explain the performance evaluation of the camera, which is my research, and the results. Finally, I will conclude with a summary and future prospects.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CE00-468B-401B-B367-E1C134B67A0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6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So, let's start with the explanation of gravitational waves.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Gravitational wave, in short, GW is a 'ripple' in space-time caused by some of the most violent and energetic processes in the Universe. Albert Einstein predicted the existence of gravitational waves in 1916 in his general theory of relativity.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Only gravitational wave detectors can detect gravitational waves directly.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GW 170817 is the only event of which optical counterpart was observed.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This occurred 40Mpc away from the earth.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This event is believed to be due to the BNS, binary neutron star merger.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The observation of optical counterpart of this event made it almost certain that heavy elements would be synthesized in.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CE00-468B-401B-B367-E1C134B67A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16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So, let's start with the explanation of gravitational waves.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Gravitational wave, in short, GW is a 'ripple' in space-time caused by some of the most violent and energetic processes in the Universe. Albert Einstein predicted the existence of gravitational waves in 1916 in his general theory of relativity.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Only gravitational wave detectors can detect gravitational waves directly.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GW 170817 is the only event of which optical counterpart was observed.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This occurred 40Mpc away from the earth.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This event is believed to be due to the BNS, binary neutron star merger.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The observation of optical counterpart of this event made it almost certain that heavy elements would be synthesized in.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CE00-468B-401B-B367-E1C134B67A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78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So, we are developing a new optical telescope satisfying such requirements.</a:t>
            </a:r>
          </a:p>
          <a:p>
            <a:r>
              <a:rPr kumimoji="1" lang="en-US" altLang="ja-JP" dirty="0"/>
              <a:t>It consist of a CMOS camera called ASI 294MM Pro from ZWO and a 20 cm diameter lens barrel called RASA8.</a:t>
            </a:r>
          </a:p>
          <a:p>
            <a:r>
              <a:rPr kumimoji="1" lang="en-US" altLang="ja-JP" dirty="0"/>
              <a:t>This telescope’s field of view is 2.7 ° x 1.8 ° .</a:t>
            </a:r>
          </a:p>
          <a:p>
            <a:r>
              <a:rPr kumimoji="1" lang="en-US" altLang="ja-JP" dirty="0"/>
              <a:t>A further notable feature is the low price because these instruments are for amateur astronomers, not for science purpose.</a:t>
            </a:r>
          </a:p>
          <a:p>
            <a:r>
              <a:rPr kumimoji="1" lang="en-US" altLang="ja-JP" dirty="0"/>
              <a:t>Therefore, we need to check whether these instruments can be used for science.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CE00-468B-401B-B367-E1C134B67A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06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camera that we are evaluating.</a:t>
            </a:r>
          </a:p>
          <a:p>
            <a:r>
              <a:rPr kumimoji="1" lang="en-US" altLang="ja-JP" dirty="0"/>
              <a:t>The feature of this camera is low price, High quantum efficiency, and large image area.</a:t>
            </a:r>
          </a:p>
          <a:p>
            <a:r>
              <a:rPr kumimoji="1" lang="en-US" altLang="ja-JP" dirty="0"/>
              <a:t>This camera has high quantum efficiency in the optical wavelength band.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CE00-468B-401B-B367-E1C134B67A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2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There are five main performance requirements for this camera.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dirty="0"/>
              <a:t>Linearity for EXPOSURE TIME vs 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dirty="0"/>
              <a:t>Amount of various noise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/>
              <a:t>High quantum efficiency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/>
              <a:t>Camera time accuracy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/>
              <a:t>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/>
              <a:t>Exposure time control accuracy.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/>
              <a:t>Currently, I am investigating the top two of these.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CE00-468B-401B-B367-E1C134B67A0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9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experimental environment.</a:t>
            </a:r>
          </a:p>
          <a:p>
            <a:r>
              <a:rPr kumimoji="1" lang="en-US" altLang="ja-JP" dirty="0"/>
              <a:t>We made a darkroom and put camera and LED in it like this.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CE00-468B-401B-B367-E1C134B67A0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032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First, we checked the linearity of this sensor.</a:t>
            </a:r>
          </a:p>
          <a:p>
            <a:r>
              <a:rPr kumimoji="1" lang="en-US" altLang="ja-JP" dirty="0"/>
              <a:t>In this figure, x-axis indicates exposure time and in upper panel, y-axis indicates mean of signal.</a:t>
            </a:r>
          </a:p>
          <a:p>
            <a:r>
              <a:rPr kumimoji="1" lang="en-US" altLang="ja-JP" dirty="0"/>
              <a:t>The pink point is data and blue line is fitted line of the data.</a:t>
            </a:r>
          </a:p>
          <a:p>
            <a:r>
              <a:rPr kumimoji="1" lang="en-US" altLang="ja-JP" dirty="0"/>
              <a:t>In lower panel, residual of them are plotted.</a:t>
            </a:r>
          </a:p>
          <a:p>
            <a:r>
              <a:rPr kumimoji="1" lang="en-US" altLang="ja-JP" dirty="0"/>
              <a:t>Since all residuals are within 2 sigma error, it can be said that the linearity is well in all range.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-10, 0</a:t>
            </a:r>
            <a:r>
              <a:rPr kumimoji="1" lang="ja-JP" altLang="en-US" dirty="0"/>
              <a:t>でかいてみる</a:t>
            </a:r>
            <a:endParaRPr kumimoji="1" lang="en-US" altLang="ja-JP" dirty="0"/>
          </a:p>
          <a:p>
            <a:r>
              <a:rPr kumimoji="1" lang="ja-JP" altLang="en-US" dirty="0"/>
              <a:t>→重なるようなら、</a:t>
            </a:r>
            <a:r>
              <a:rPr kumimoji="1" lang="en-US" altLang="ja-JP" dirty="0"/>
              <a:t>0</a:t>
            </a:r>
            <a:r>
              <a:rPr kumimoji="1" lang="ja-JP" altLang="en-US" dirty="0"/>
              <a:t>のみで、</a:t>
            </a:r>
            <a:r>
              <a:rPr kumimoji="1" lang="en-US" altLang="ja-JP" dirty="0"/>
              <a:t>-10</a:t>
            </a:r>
            <a:r>
              <a:rPr kumimoji="1" lang="ja-JP" altLang="en-US" dirty="0"/>
              <a:t>でも同じことやりました、と言う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よく</a:t>
            </a:r>
            <a:r>
              <a:rPr kumimoji="1" lang="en-US" altLang="ja-JP" dirty="0"/>
              <a:t>fitting</a:t>
            </a:r>
            <a:r>
              <a:rPr kumimoji="1" lang="ja-JP" altLang="en-US" dirty="0"/>
              <a:t>できています＆リミットはここです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CE00-468B-401B-B367-E1C134B67A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889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r>
              <a:rPr kumimoji="1" lang="ja-JP" altLang="en-US" dirty="0"/>
              <a:t>はこれだけでいったん締める。これまでに出てきていない未来の目標は</a:t>
            </a:r>
            <a:r>
              <a:rPr kumimoji="1" lang="en-US" altLang="ja-JP" dirty="0"/>
              <a:t>future work</a:t>
            </a:r>
            <a:r>
              <a:rPr kumimoji="1" lang="ja-JP" altLang="en-US" dirty="0"/>
              <a:t>として別途口頭説明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Summary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Gain</a:t>
            </a:r>
            <a:r>
              <a:rPr kumimoji="1" lang="ja-JP" altLang="en-US" dirty="0"/>
              <a:t>、温度を変えて実験する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Future work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Other requirements</a:t>
            </a:r>
            <a:r>
              <a:rPr kumimoji="1" lang="ja-JP" altLang="en-US" dirty="0"/>
              <a:t>についても調べる</a:t>
            </a:r>
            <a:endParaRPr kumimoji="1" lang="en-US" altLang="ja-JP" dirty="0"/>
          </a:p>
          <a:p>
            <a:pPr marL="171450" indent="-171450">
              <a:buFontTx/>
              <a:buChar char="-"/>
            </a:pPr>
            <a:r>
              <a:rPr kumimoji="1" lang="ja-JP" altLang="en-US" dirty="0"/>
              <a:t>実際にとった星の写真の解析も同時に進めていきたい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CE00-468B-401B-B367-E1C134B67A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64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079A0-4205-4257-841A-68872A92D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ABBD63-F871-4790-9E7E-8D0248E81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E38E5-2D84-4161-998F-78B1AC1D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021285-26B1-48F3-B785-CF00F9A3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1B3419-37A6-4582-A4BA-D261F724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42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E84F92-B88A-497A-8BC1-791D1F99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7CFEFC8-BA6F-4B19-BE8A-59C55A831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D61FA-C6BC-4AF9-8AB9-FAD45B8D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8D0C19-3C7F-4421-AA33-A89A25D1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677C45-5A73-4E9D-9AE2-211867A0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90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2918BF3-DD39-4CD6-91ED-E42CAB766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BD77A90-2FBC-497C-865B-9393B1DE3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BA320C-83CF-4FFB-9450-3D63A2CF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4A1648-2B9F-4767-9B43-BE660627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BFEC83-76D8-43B2-A1F4-FE4FED63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11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D8BDC6-0703-4099-A9F0-7CA7255D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C55320-2081-45BF-9F57-BCEBED932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DFD3E8-CE7E-4F73-A9E9-431505C1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550D1D-D48A-4FC0-A991-08EBB41F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7F00E4-B578-4657-8E5E-E45DB7BB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18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A1B148-2EF9-42F1-B3DE-8A1EE7A4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4C5AC5-14DA-499A-AEED-AF4879BA0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B4ED9E-67CD-4274-8982-B0645E1B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F7EB6A-7BD6-43B8-A9AD-CDAD8EED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557B33-9B5C-49E7-96AE-B7058698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27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CB5B0-5137-4BD2-A113-7AA28319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FD8778-1375-40F0-B299-663E2A1AA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23AC69-0AA2-424C-8B41-3CE7C99EF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C8AEA0-1AD4-4641-8329-C5B9A13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13BD38-0B54-47F8-A150-A1191F74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06F076-E149-46FC-A064-866F9A3B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23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4EF799-9630-47D3-882D-7278A363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AFAD27-51E2-41FF-8AA1-D1EBC98EB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F61320-106E-4905-AEDE-F77A06EBB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6FF835F-F3F9-40A6-BD20-D1F19E5E7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BFC9B5-A643-4486-9E19-0315D4BF9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97A7190-3CC5-47BB-8328-9DCD3CB4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E055C2-0B9B-4E89-9D9A-FA2EBFB5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D66D88-246F-4E51-AACD-E1E0012B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2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10CB16-0056-442A-B2ED-9371F230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551941-7C38-4194-BF14-3F1E4287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16DE0D-2DAF-4459-B68E-0FD64474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926113-E2EF-472A-B092-C7838CB8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92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9EA693-6A60-477B-93AD-67BEC365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F420F00-5A02-4FDC-8FFC-8A0EB9D2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BA72CF-661C-48B0-A2EC-103B3462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30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14F4DC-447A-4841-B9D1-124886CC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164F8-0451-4BF7-B74F-CDE5C8AD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084D1B-9C7A-496A-838A-BD12B8209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77E2A1-B29D-40BB-9AA2-34874D76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1AED37-4BB7-410B-BFAC-FBEF89F8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985A7F-0DC7-4317-A562-B824149F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4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985075-B50D-43D4-B84B-F1E20132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3A46394-1FB6-4D86-BB1C-05F792BC3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07759F-6AE5-4A8E-9B1C-EC7B65152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773CB7-A3D8-40E3-B78D-D7663857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5251CD-C2A9-4E93-9171-B73F6FC7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A4CD87-FF9D-4FFD-82EE-FA6CF87A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5224-F148-428C-AE00-A5E6B9880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05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0892555-1BE3-4CA9-BECB-E0AF9B33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512753-C165-4F73-827D-71F4AE08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104080-069A-47B5-BDFC-42C875D9D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CFF6-CB13-4BF3-BDB4-0BB90FEB6738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4BBC6B-8E23-4A14-B82E-1286446E0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2111AC-716D-47F5-A3C8-0DC57F39A023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107971" y="5864538"/>
            <a:ext cx="900000" cy="900000"/>
          </a:xfrm>
          <a:prstGeom prst="ellipse">
            <a:avLst/>
          </a:prstGeom>
          <a:solidFill>
            <a:srgbClr val="D2A5A2"/>
          </a:solidFill>
        </p:spPr>
        <p:txBody>
          <a:bodyPr vert="horz" lIns="91440" tIns="45720" rIns="91440" bIns="45720" rtlCol="0" anchor="ctr"/>
          <a:lstStyle>
            <a:lvl1pPr algn="r">
              <a:defRPr sz="2400" b="1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625224-F148-428C-AE00-A5E6B988046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64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327A5-62B5-47DE-AA13-72235323B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10" y="1277816"/>
            <a:ext cx="11346180" cy="331763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b="1" i="0" dirty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20cm </a:t>
            </a:r>
            <a:r>
              <a:rPr lang="ja-JP" altLang="en-US" b="1" i="0" dirty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可視光望遠鏡</a:t>
            </a:r>
            <a:br>
              <a:rPr lang="en-US" altLang="ja-JP" b="1" i="0" dirty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b="1" i="0" dirty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CMOS </a:t>
            </a:r>
            <a:r>
              <a:rPr lang="ja-JP" altLang="en-US" b="1" i="0" dirty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カメラの性能評価</a:t>
            </a:r>
            <a:endParaRPr kumimoji="1" lang="ja-JP" alt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11703F-3C80-42E3-AC08-0FBD3AE7F960}"/>
              </a:ext>
            </a:extLst>
          </p:cNvPr>
          <p:cNvSpPr txBox="1"/>
          <p:nvPr/>
        </p:nvSpPr>
        <p:spPr>
          <a:xfrm>
            <a:off x="386745" y="4511396"/>
            <a:ext cx="9911688" cy="1698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i="0" dirty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著　　者：今井 優理、細川 稜平、村田 勝寛、庭野 聖史、伊藤 尚泰</a:t>
            </a:r>
            <a:endParaRPr lang="en-US" altLang="zh-TW" sz="2400" b="1" dirty="0">
              <a:solidFill>
                <a:srgbClr val="1D1C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i="0" dirty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ja-JP" altLang="en-US" sz="2400" b="1" dirty="0">
                <a:solidFill>
                  <a:srgbClr val="1D1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zh-TW" altLang="en-US" sz="2400" b="1" i="0" dirty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高松 裕、谷津 陽一、河合 誠之</a:t>
            </a:r>
            <a:br>
              <a:rPr lang="zh-TW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2400" b="1" i="0" dirty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所　　属：東京工業大</a:t>
            </a:r>
            <a:r>
              <a:rPr lang="ja-JP" altLang="en-US" sz="2400" b="1" i="0" dirty="0">
                <a:solidFill>
                  <a:srgbClr val="1D1C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学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ハート 64">
            <a:extLst>
              <a:ext uri="{FF2B5EF4-FFF2-40B4-BE49-F238E27FC236}">
                <a16:creationId xmlns:a16="http://schemas.microsoft.com/office/drawing/2014/main" id="{AE331A9A-1E8F-41B2-8895-5CD4D01A296D}"/>
              </a:ext>
            </a:extLst>
          </p:cNvPr>
          <p:cNvSpPr/>
          <p:nvPr/>
        </p:nvSpPr>
        <p:spPr>
          <a:xfrm>
            <a:off x="11408805" y="6125370"/>
            <a:ext cx="674341" cy="674341"/>
          </a:xfrm>
          <a:prstGeom prst="flowChartConnector">
            <a:avLst/>
          </a:prstGeom>
          <a:solidFill>
            <a:srgbClr val="9B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ysClr val="windowText" lastClr="000000"/>
                </a:solidFill>
              </a:rPr>
              <a:t>1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0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ハート 64">
            <a:extLst>
              <a:ext uri="{FF2B5EF4-FFF2-40B4-BE49-F238E27FC236}">
                <a16:creationId xmlns:a16="http://schemas.microsoft.com/office/drawing/2014/main" id="{30FEE12F-1DE3-4ECC-A351-1D9FFF9BDC42}"/>
              </a:ext>
            </a:extLst>
          </p:cNvPr>
          <p:cNvSpPr/>
          <p:nvPr/>
        </p:nvSpPr>
        <p:spPr>
          <a:xfrm>
            <a:off x="11408805" y="6125370"/>
            <a:ext cx="674341" cy="674341"/>
          </a:xfrm>
          <a:prstGeom prst="flowChartConnector">
            <a:avLst/>
          </a:prstGeom>
          <a:solidFill>
            <a:srgbClr val="9B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ysClr val="windowText" lastClr="000000"/>
                </a:solidFill>
              </a:rPr>
              <a:t>10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375DE91-76F6-4E6E-BC59-7A74A3D7A0C6}"/>
              </a:ext>
            </a:extLst>
          </p:cNvPr>
          <p:cNvGrpSpPr/>
          <p:nvPr/>
        </p:nvGrpSpPr>
        <p:grpSpPr>
          <a:xfrm>
            <a:off x="0" y="0"/>
            <a:ext cx="12192001" cy="897147"/>
            <a:chOff x="-1" y="0"/>
            <a:chExt cx="12192001" cy="897147"/>
          </a:xfrm>
        </p:grpSpPr>
        <p:sp>
          <p:nvSpPr>
            <p:cNvPr id="7" name="矢印: 五方向 6">
              <a:extLst>
                <a:ext uri="{FF2B5EF4-FFF2-40B4-BE49-F238E27FC236}">
                  <a16:creationId xmlns:a16="http://schemas.microsoft.com/office/drawing/2014/main" id="{0EE067A8-1445-4E9A-A552-16C660972587}"/>
                </a:ext>
              </a:extLst>
            </p:cNvPr>
            <p:cNvSpPr/>
            <p:nvPr/>
          </p:nvSpPr>
          <p:spPr>
            <a:xfrm>
              <a:off x="-1" y="0"/>
              <a:ext cx="11128075" cy="897147"/>
            </a:xfrm>
            <a:prstGeom prst="homePlate">
              <a:avLst>
                <a:gd name="adj" fmla="val 27564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b="1" dirty="0"/>
                <a:t>まとめと今後の展望</a:t>
              </a:r>
            </a:p>
          </p:txBody>
        </p:sp>
        <p:sp>
          <p:nvSpPr>
            <p:cNvPr id="8" name="矢印: 山形 7">
              <a:extLst>
                <a:ext uri="{FF2B5EF4-FFF2-40B4-BE49-F238E27FC236}">
                  <a16:creationId xmlns:a16="http://schemas.microsoft.com/office/drawing/2014/main" id="{BB2F7EDD-5440-473F-9C94-A3B64B5BA97B}"/>
                </a:ext>
              </a:extLst>
            </p:cNvPr>
            <p:cNvSpPr/>
            <p:nvPr/>
          </p:nvSpPr>
          <p:spPr>
            <a:xfrm>
              <a:off x="11121911" y="0"/>
              <a:ext cx="1070089" cy="897147"/>
            </a:xfrm>
            <a:prstGeom prst="chevron">
              <a:avLst>
                <a:gd name="adj" fmla="val 27598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A57CD3-BCFF-40D3-8FE7-2C6DCFEC3280}"/>
              </a:ext>
            </a:extLst>
          </p:cNvPr>
          <p:cNvSpPr txBox="1"/>
          <p:nvPr/>
        </p:nvSpPr>
        <p:spPr>
          <a:xfrm>
            <a:off x="322325" y="11592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まとめ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63123B-9E30-4078-B880-098C2FC50EB4}"/>
              </a:ext>
            </a:extLst>
          </p:cNvPr>
          <p:cNvSpPr txBox="1"/>
          <p:nvPr/>
        </p:nvSpPr>
        <p:spPr>
          <a:xfrm>
            <a:off x="322325" y="446311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今後の展望</a:t>
            </a:r>
            <a:endParaRPr kumimoji="1" lang="ja-JP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3DCC4E2-45DA-44D2-B627-69B99434E013}"/>
                  </a:ext>
                </a:extLst>
              </p:cNvPr>
              <p:cNvSpPr txBox="1"/>
              <p:nvPr/>
            </p:nvSpPr>
            <p:spPr>
              <a:xfrm>
                <a:off x="672860" y="1529751"/>
                <a:ext cx="7245894" cy="2806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kumimoji="1" lang="en-US" altLang="ja-JP" sz="2400" b="1" dirty="0"/>
                  <a:t>~200Mpc </a:t>
                </a:r>
                <a:r>
                  <a:rPr kumimoji="1" lang="ja-JP" altLang="en-US" sz="2400" b="1" dirty="0"/>
                  <a:t>の </a:t>
                </a:r>
                <a:r>
                  <a:rPr kumimoji="1" lang="en-US" altLang="ja-JP" sz="2400" b="1" dirty="0"/>
                  <a:t>BNS </a:t>
                </a:r>
                <a:r>
                  <a:rPr kumimoji="1" lang="ja-JP" altLang="en-US" sz="2400" b="1" dirty="0"/>
                  <a:t>を観測したい</a:t>
                </a:r>
                <a:endParaRPr kumimoji="1" lang="en-US" altLang="ja-JP" sz="2400" b="1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kumimoji="1" lang="ja-JP" altLang="en-US" sz="2400" b="1" dirty="0"/>
                  <a:t>可視光広視野望遠鏡を作成</a:t>
                </a:r>
                <a:endParaRPr kumimoji="1" lang="en-US" altLang="ja-JP" sz="2400" b="1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ja-JP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FOV</a:t>
                </a:r>
                <a:r>
                  <a:rPr lang="ja-JP" alt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：</a:t>
                </a:r>
                <a:r>
                  <a:rPr lang="en-US" altLang="ja-JP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2.7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°×</m:t>
                    </m:r>
                    <m:r>
                      <a:rPr lang="en-US" altLang="ja-JP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1.8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kumimoji="1"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限界等級：</a:t>
                </a:r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19 mag</a:t>
                </a:r>
                <a:r>
                  <a:rPr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(g</a:t>
                </a:r>
                <a:r>
                  <a:rPr kumimoji="1"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バンド、</a:t>
                </a:r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SN=5</a:t>
                </a:r>
                <a:r>
                  <a:rPr kumimoji="1"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、</a:t>
                </a:r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1000s)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400" b="1" dirty="0"/>
                  <a:t>可搬性、低価格、拡張性</a:t>
                </a:r>
                <a:endParaRPr kumimoji="1" lang="ja-JP" altLang="en-US" sz="2400" b="1" dirty="0"/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3DCC4E2-45DA-44D2-B627-69B99434E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0" y="1529751"/>
                <a:ext cx="7245894" cy="2806025"/>
              </a:xfrm>
              <a:prstGeom prst="rect">
                <a:avLst/>
              </a:prstGeom>
              <a:blipFill>
                <a:blip r:embed="rId3"/>
                <a:stretch>
                  <a:fillRect l="-1093" r="-421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3FE285-BF38-41AF-B4B6-0EB1ED07B5CE}"/>
              </a:ext>
            </a:extLst>
          </p:cNvPr>
          <p:cNvSpPr txBox="1"/>
          <p:nvPr/>
        </p:nvSpPr>
        <p:spPr>
          <a:xfrm>
            <a:off x="672860" y="4862639"/>
            <a:ext cx="6080511" cy="1698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ja-JP" sz="2400" b="1" dirty="0"/>
              <a:t>Gain</a:t>
            </a:r>
            <a:r>
              <a:rPr kumimoji="1" lang="ja-JP" altLang="en-US" sz="2400" b="1" dirty="0"/>
              <a:t>を変えて解析、他の評価項目の評価</a:t>
            </a:r>
            <a:endParaRPr kumimoji="1" lang="en-US" altLang="ja-JP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400" b="1" dirty="0"/>
              <a:t>g</a:t>
            </a:r>
            <a:r>
              <a:rPr kumimoji="1" lang="en-US" altLang="ja-JP" sz="2400" b="1" dirty="0"/>
              <a:t>, z</a:t>
            </a:r>
            <a:r>
              <a:rPr kumimoji="1" lang="ja-JP" altLang="en-US" sz="2400" b="1" dirty="0"/>
              <a:t>バンドでの観測</a:t>
            </a:r>
            <a:endParaRPr kumimoji="1" lang="en-US" altLang="ja-JP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400" b="1" dirty="0"/>
              <a:t>この後岡山に設置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122306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ハート 64">
            <a:extLst>
              <a:ext uri="{FF2B5EF4-FFF2-40B4-BE49-F238E27FC236}">
                <a16:creationId xmlns:a16="http://schemas.microsoft.com/office/drawing/2014/main" id="{EC2F68D2-DB2A-4B75-BE08-4D71942C4495}"/>
              </a:ext>
            </a:extLst>
          </p:cNvPr>
          <p:cNvSpPr/>
          <p:nvPr/>
        </p:nvSpPr>
        <p:spPr>
          <a:xfrm>
            <a:off x="11408805" y="6125370"/>
            <a:ext cx="674341" cy="674341"/>
          </a:xfrm>
          <a:prstGeom prst="flowChartConnector">
            <a:avLst/>
          </a:prstGeom>
          <a:solidFill>
            <a:srgbClr val="9B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ysClr val="windowText" lastClr="000000"/>
                </a:solidFill>
              </a:rPr>
              <a:t>2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F1FE19-B4D7-4441-A052-8E875A697E55}"/>
              </a:ext>
            </a:extLst>
          </p:cNvPr>
          <p:cNvSpPr txBox="1"/>
          <p:nvPr/>
        </p:nvSpPr>
        <p:spPr>
          <a:xfrm>
            <a:off x="520930" y="1679503"/>
            <a:ext cx="5752408" cy="336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kumimoji="1" lang="ja-JP" altLang="en-US" sz="2400" b="1" dirty="0"/>
              <a:t>イントロ</a:t>
            </a:r>
            <a:endParaRPr kumimoji="1" lang="en-US" altLang="ja-JP" sz="2400" b="1" dirty="0"/>
          </a:p>
          <a:p>
            <a:pPr marL="914400" lvl="1" indent="-457200">
              <a:lnSpc>
                <a:spcPct val="150000"/>
              </a:lnSpc>
              <a:buFontTx/>
              <a:buAutoNum type="romanLcPeriod"/>
            </a:pPr>
            <a:r>
              <a:rPr lang="ja-JP" altLang="en-US" sz="2400" b="1" dirty="0"/>
              <a:t>主なターゲット</a:t>
            </a:r>
            <a:endParaRPr lang="en-US" altLang="ja-JP" sz="2400" b="1" dirty="0"/>
          </a:p>
          <a:p>
            <a:pPr marL="914400" lvl="1" indent="-457200">
              <a:lnSpc>
                <a:spcPct val="150000"/>
              </a:lnSpc>
              <a:buFontTx/>
              <a:buAutoNum type="romanLcPeriod"/>
            </a:pPr>
            <a:r>
              <a:rPr kumimoji="1" lang="ja-JP" altLang="en-US" sz="2400" b="1" dirty="0"/>
              <a:t>望遠鏡開発背景</a:t>
            </a:r>
            <a:endParaRPr kumimoji="1" lang="en-US" altLang="ja-JP" sz="2400" b="1" dirty="0"/>
          </a:p>
          <a:p>
            <a:pPr marL="914400" lvl="1" indent="-457200">
              <a:lnSpc>
                <a:spcPct val="150000"/>
              </a:lnSpc>
              <a:buFontTx/>
              <a:buAutoNum type="romanLcPeriod"/>
            </a:pPr>
            <a:r>
              <a:rPr kumimoji="1" lang="en-US" altLang="ja-JP" sz="2400" b="1" dirty="0"/>
              <a:t>20 cm </a:t>
            </a:r>
            <a:r>
              <a:rPr kumimoji="1" lang="ja-JP" altLang="en-US" sz="2400" b="1" dirty="0"/>
              <a:t>可視光望遠鏡</a:t>
            </a:r>
            <a:endParaRPr lang="en-US" altLang="ja-JP" sz="2400" b="1" dirty="0"/>
          </a:p>
          <a:p>
            <a:pPr marL="914400" lvl="1" indent="-457200">
              <a:lnSpc>
                <a:spcPct val="150000"/>
              </a:lnSpc>
              <a:buFontTx/>
              <a:buAutoNum type="romanLcPeriod"/>
            </a:pPr>
            <a:r>
              <a:rPr lang="ja-JP" altLang="en-US" sz="2400" b="1" dirty="0"/>
              <a:t>カメラ：</a:t>
            </a:r>
            <a:r>
              <a:rPr lang="en-US" altLang="ja-JP" sz="2400" b="1" dirty="0"/>
              <a:t>ZWO ASI294MM Pro</a:t>
            </a:r>
          </a:p>
          <a:p>
            <a:pPr marL="914400" lvl="1" indent="-457200">
              <a:lnSpc>
                <a:spcPct val="150000"/>
              </a:lnSpc>
              <a:buAutoNum type="romanLcPeriod"/>
            </a:pPr>
            <a:r>
              <a:rPr kumimoji="1" lang="ja-JP" altLang="en-US" sz="2400" b="1" dirty="0"/>
              <a:t>評価項目</a:t>
            </a:r>
            <a:endParaRPr kumimoji="1" lang="en-US" altLang="ja-JP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DAC0DB-39D7-4638-8B79-E50A93085FF9}"/>
              </a:ext>
            </a:extLst>
          </p:cNvPr>
          <p:cNvSpPr txBox="1"/>
          <p:nvPr/>
        </p:nvSpPr>
        <p:spPr>
          <a:xfrm>
            <a:off x="6573011" y="1679503"/>
            <a:ext cx="5098059" cy="2806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kumimoji="1" lang="ja-JP" altLang="en-US" sz="2400" b="1" dirty="0"/>
              <a:t>方法</a:t>
            </a:r>
            <a:endParaRPr kumimoji="1" lang="en-US" altLang="ja-JP" sz="2400" b="1" dirty="0"/>
          </a:p>
          <a:p>
            <a:pPr marL="1028700" lvl="1" indent="-571500">
              <a:lnSpc>
                <a:spcPct val="150000"/>
              </a:lnSpc>
              <a:buFont typeface="+mj-lt"/>
              <a:buAutoNum type="romanLcPeriod"/>
            </a:pPr>
            <a:r>
              <a:rPr kumimoji="1" lang="ja-JP" altLang="en-US" sz="2400" b="1" dirty="0"/>
              <a:t>実験環境</a:t>
            </a:r>
            <a:endParaRPr kumimoji="1" lang="en-US" altLang="ja-JP" sz="2400" b="1" dirty="0"/>
          </a:p>
          <a:p>
            <a:pPr marL="571500" indent="-571500">
              <a:lnSpc>
                <a:spcPct val="150000"/>
              </a:lnSpc>
              <a:buFont typeface="+mj-lt"/>
              <a:buAutoNum type="arabicPeriod" startAt="2"/>
            </a:pPr>
            <a:r>
              <a:rPr lang="ja-JP" altLang="en-US" sz="2400" b="1" dirty="0"/>
              <a:t>結果と考察</a:t>
            </a:r>
            <a:endParaRPr lang="en-US" altLang="ja-JP" sz="2400" b="1" dirty="0"/>
          </a:p>
          <a:p>
            <a:pPr marL="971550" lvl="1" indent="-514350">
              <a:lnSpc>
                <a:spcPct val="150000"/>
              </a:lnSpc>
              <a:buFont typeface="+mj-lt"/>
              <a:buAutoNum type="romanLcPeriod"/>
            </a:pPr>
            <a:r>
              <a:rPr lang="ja-JP" altLang="en-US" sz="2400" b="1" dirty="0"/>
              <a:t>リニアリティ</a:t>
            </a:r>
            <a:endParaRPr lang="en-US" altLang="ja-JP" sz="24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ja-JP" altLang="en-US" sz="2400" b="1" dirty="0"/>
              <a:t>まとめと今後の展望</a:t>
            </a:r>
            <a:endParaRPr kumimoji="1" lang="ja-JP" altLang="en-US" sz="2400" b="1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7352B14-8D26-4FF9-87E2-EBC0A44E2317}"/>
              </a:ext>
            </a:extLst>
          </p:cNvPr>
          <p:cNvGrpSpPr/>
          <p:nvPr/>
        </p:nvGrpSpPr>
        <p:grpSpPr>
          <a:xfrm>
            <a:off x="0" y="0"/>
            <a:ext cx="12192001" cy="897147"/>
            <a:chOff x="-1" y="0"/>
            <a:chExt cx="12192001" cy="897147"/>
          </a:xfrm>
        </p:grpSpPr>
        <p:sp>
          <p:nvSpPr>
            <p:cNvPr id="2" name="矢印: 五方向 1">
              <a:extLst>
                <a:ext uri="{FF2B5EF4-FFF2-40B4-BE49-F238E27FC236}">
                  <a16:creationId xmlns:a16="http://schemas.microsoft.com/office/drawing/2014/main" id="{9BBE6BDD-6C15-4F9C-9583-A28839E54E7F}"/>
                </a:ext>
              </a:extLst>
            </p:cNvPr>
            <p:cNvSpPr/>
            <p:nvPr/>
          </p:nvSpPr>
          <p:spPr>
            <a:xfrm>
              <a:off x="-1" y="0"/>
              <a:ext cx="11128075" cy="897147"/>
            </a:xfrm>
            <a:prstGeom prst="homePlate">
              <a:avLst>
                <a:gd name="adj" fmla="val 27564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b="1" dirty="0"/>
                <a:t>目次</a:t>
              </a:r>
            </a:p>
          </p:txBody>
        </p:sp>
        <p:sp>
          <p:nvSpPr>
            <p:cNvPr id="3" name="矢印: 山形 2">
              <a:extLst>
                <a:ext uri="{FF2B5EF4-FFF2-40B4-BE49-F238E27FC236}">
                  <a16:creationId xmlns:a16="http://schemas.microsoft.com/office/drawing/2014/main" id="{6F80DA28-A5C3-4DE4-A21F-B931F8E75013}"/>
                </a:ext>
              </a:extLst>
            </p:cNvPr>
            <p:cNvSpPr/>
            <p:nvPr/>
          </p:nvSpPr>
          <p:spPr>
            <a:xfrm>
              <a:off x="11121911" y="0"/>
              <a:ext cx="1070089" cy="897147"/>
            </a:xfrm>
            <a:prstGeom prst="chevron">
              <a:avLst>
                <a:gd name="adj" fmla="val 27598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6BDAF3E-EA8D-4AE5-B6BC-62DF7D12F2C6}"/>
              </a:ext>
            </a:extLst>
          </p:cNvPr>
          <p:cNvCxnSpPr/>
          <p:nvPr/>
        </p:nvCxnSpPr>
        <p:spPr>
          <a:xfrm>
            <a:off x="6096000" y="1518249"/>
            <a:ext cx="0" cy="499757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4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ハート 64">
            <a:extLst>
              <a:ext uri="{FF2B5EF4-FFF2-40B4-BE49-F238E27FC236}">
                <a16:creationId xmlns:a16="http://schemas.microsoft.com/office/drawing/2014/main" id="{10A4FD35-1442-444D-A73A-5929C845795C}"/>
              </a:ext>
            </a:extLst>
          </p:cNvPr>
          <p:cNvSpPr/>
          <p:nvPr/>
        </p:nvSpPr>
        <p:spPr>
          <a:xfrm>
            <a:off x="11408805" y="6125370"/>
            <a:ext cx="674341" cy="674341"/>
          </a:xfrm>
          <a:prstGeom prst="flowChartConnector">
            <a:avLst/>
          </a:prstGeom>
          <a:solidFill>
            <a:srgbClr val="9B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ysClr val="windowText" lastClr="000000"/>
                </a:solidFill>
              </a:rPr>
              <a:t>3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319D146-0136-442F-BDC0-9312A129D8D9}"/>
              </a:ext>
            </a:extLst>
          </p:cNvPr>
          <p:cNvSpPr txBox="1"/>
          <p:nvPr/>
        </p:nvSpPr>
        <p:spPr>
          <a:xfrm>
            <a:off x="6244455" y="1216928"/>
            <a:ext cx="4650226" cy="280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ja-JP" sz="2400" b="1" dirty="0"/>
              <a:t>BNS (~200 </a:t>
            </a:r>
            <a:r>
              <a:rPr kumimoji="1" lang="en-US" altLang="ja-JP" sz="2400" b="1" dirty="0" err="1"/>
              <a:t>Mpc</a:t>
            </a:r>
            <a:r>
              <a:rPr kumimoji="1" lang="en-US" altLang="ja-JP" sz="2400" b="1" dirty="0"/>
              <a:t>) </a:t>
            </a:r>
            <a:r>
              <a:rPr kumimoji="1" lang="ja-JP" altLang="en-US" sz="2400" b="1" dirty="0"/>
              <a:t>を主に観測</a:t>
            </a:r>
            <a:endParaRPr kumimoji="1" lang="en-US" altLang="ja-JP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400" b="1" dirty="0"/>
              <a:t>可視での観測例：</a:t>
            </a:r>
            <a:r>
              <a:rPr lang="en-US" altLang="ja-JP" sz="2400" b="1" dirty="0"/>
              <a:t>GW 170817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400" b="1" dirty="0"/>
              <a:t>誤差領域 </a:t>
            </a:r>
            <a:r>
              <a:rPr kumimoji="1" lang="en-US" altLang="ja-JP" sz="2400" b="1" dirty="0"/>
              <a:t>30</a:t>
            </a:r>
            <a:r>
              <a:rPr kumimoji="1" lang="ja-JP" altLang="en-US" sz="2400" b="1" dirty="0"/>
              <a:t>平方度</a:t>
            </a:r>
            <a:endParaRPr kumimoji="1" lang="en-US" altLang="ja-JP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400" b="1" dirty="0"/>
              <a:t>40 </a:t>
            </a:r>
            <a:r>
              <a:rPr lang="en-US" altLang="ja-JP" sz="2400" b="1" dirty="0" err="1"/>
              <a:t>Mpc</a:t>
            </a:r>
            <a:r>
              <a:rPr lang="en-US" altLang="ja-JP" sz="2400" b="1" dirty="0"/>
              <a:t> (NGC4993)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400" b="1" dirty="0"/>
              <a:t>検出直後 </a:t>
            </a:r>
            <a:r>
              <a:rPr kumimoji="1" lang="en-US" altLang="ja-JP" sz="2400" b="1" dirty="0"/>
              <a:t>17</a:t>
            </a:r>
            <a:r>
              <a:rPr kumimoji="1" lang="ja-JP" altLang="en-US" sz="2400" b="1" dirty="0"/>
              <a:t>等</a:t>
            </a:r>
            <a:endParaRPr kumimoji="1" lang="en-US" altLang="ja-JP" sz="2400" b="1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32D906C-DE9A-4437-B4F8-A60C269661BD}"/>
              </a:ext>
            </a:extLst>
          </p:cNvPr>
          <p:cNvGrpSpPr/>
          <p:nvPr/>
        </p:nvGrpSpPr>
        <p:grpSpPr>
          <a:xfrm>
            <a:off x="0" y="0"/>
            <a:ext cx="12192001" cy="897147"/>
            <a:chOff x="-1" y="0"/>
            <a:chExt cx="12192001" cy="897147"/>
          </a:xfrm>
        </p:grpSpPr>
        <p:sp>
          <p:nvSpPr>
            <p:cNvPr id="16" name="矢印: 五方向 15">
              <a:extLst>
                <a:ext uri="{FF2B5EF4-FFF2-40B4-BE49-F238E27FC236}">
                  <a16:creationId xmlns:a16="http://schemas.microsoft.com/office/drawing/2014/main" id="{544B178C-81AE-4BD5-95B0-9ACEF68F527C}"/>
                </a:ext>
              </a:extLst>
            </p:cNvPr>
            <p:cNvSpPr/>
            <p:nvPr/>
          </p:nvSpPr>
          <p:spPr>
            <a:xfrm>
              <a:off x="-1" y="0"/>
              <a:ext cx="11128075" cy="897147"/>
            </a:xfrm>
            <a:prstGeom prst="homePlate">
              <a:avLst>
                <a:gd name="adj" fmla="val 27564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b="1" dirty="0"/>
                <a:t>主な観測ターゲット：重力波</a:t>
              </a:r>
              <a:endParaRPr kumimoji="1" lang="ja-JP" altLang="en-US" sz="4000" b="1" dirty="0"/>
            </a:p>
          </p:txBody>
        </p:sp>
        <p:sp>
          <p:nvSpPr>
            <p:cNvPr id="17" name="矢印: 山形 16">
              <a:extLst>
                <a:ext uri="{FF2B5EF4-FFF2-40B4-BE49-F238E27FC236}">
                  <a16:creationId xmlns:a16="http://schemas.microsoft.com/office/drawing/2014/main" id="{98FE8685-EB10-4A8F-91DB-1BD0321A352F}"/>
                </a:ext>
              </a:extLst>
            </p:cNvPr>
            <p:cNvSpPr/>
            <p:nvPr/>
          </p:nvSpPr>
          <p:spPr>
            <a:xfrm>
              <a:off x="11121911" y="0"/>
              <a:ext cx="1070089" cy="897147"/>
            </a:xfrm>
            <a:prstGeom prst="chevron">
              <a:avLst>
                <a:gd name="adj" fmla="val 27598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63EBCFE-B6CD-4F4D-A449-E629694E50B6}"/>
              </a:ext>
            </a:extLst>
          </p:cNvPr>
          <p:cNvGrpSpPr/>
          <p:nvPr/>
        </p:nvGrpSpPr>
        <p:grpSpPr>
          <a:xfrm>
            <a:off x="0" y="1333430"/>
            <a:ext cx="5741056" cy="4086050"/>
            <a:chOff x="71223" y="2189185"/>
            <a:chExt cx="5741056" cy="4086050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A5FC655-A912-4EC9-AFA8-A2CEAD06A248}"/>
                </a:ext>
              </a:extLst>
            </p:cNvPr>
            <p:cNvSpPr txBox="1"/>
            <p:nvPr/>
          </p:nvSpPr>
          <p:spPr>
            <a:xfrm>
              <a:off x="573231" y="5898209"/>
              <a:ext cx="5239048" cy="37702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</a:rPr>
                <a:t>図</a:t>
              </a:r>
              <a:r>
                <a:rPr lang="en-US" altLang="ja-JP" sz="2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</a:rPr>
                <a:t>1</a:t>
              </a:r>
              <a:r>
                <a:rPr lang="en-US" altLang="ja-JP" sz="2000" b="1" dirty="0">
                  <a:latin typeface="Arial"/>
                  <a:ea typeface="MS Mincho"/>
                  <a:cs typeface="Arial"/>
                </a:rPr>
                <a:t>.</a:t>
              </a:r>
              <a:r>
                <a:rPr lang="ja-JP" altLang="en-US" sz="2000" b="1" dirty="0">
                  <a:latin typeface="Arial"/>
                  <a:ea typeface="MS Mincho"/>
                  <a:cs typeface="Arial"/>
                </a:rPr>
                <a:t> </a:t>
              </a:r>
              <a:r>
                <a:rPr lang="en-US" altLang="ja-JP" sz="2000" b="1" dirty="0">
                  <a:latin typeface="Arial"/>
                  <a:ea typeface="MS Mincho"/>
                  <a:cs typeface="Arial"/>
                </a:rPr>
                <a:t>GW 170817 </a:t>
              </a:r>
              <a:r>
                <a:rPr lang="ja-JP" altLang="en-US" sz="2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</a:rPr>
                <a:t>の期待される等級</a:t>
              </a:r>
              <a:r>
                <a:rPr lang="en-US" altLang="ja-JP" sz="2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</a:rPr>
                <a:t>(</a:t>
              </a:r>
              <a:r>
                <a:rPr lang="ja-JP" altLang="en-US" sz="2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</a:rPr>
                <a:t>可視光</a:t>
              </a:r>
              <a:r>
                <a:rPr lang="en-US" altLang="ja-JP" sz="2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</a:rPr>
                <a:t>)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</a:endParaRP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8E15716-822A-4CB6-8579-FBCA25A3D40B}"/>
                </a:ext>
              </a:extLst>
            </p:cNvPr>
            <p:cNvGrpSpPr/>
            <p:nvPr/>
          </p:nvGrpSpPr>
          <p:grpSpPr>
            <a:xfrm>
              <a:off x="71223" y="2344825"/>
              <a:ext cx="5741056" cy="3506945"/>
              <a:chOff x="71223" y="2473408"/>
              <a:chExt cx="5741056" cy="3506945"/>
            </a:xfrm>
          </p:grpSpPr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56559855-10C9-41C9-85B7-D495613047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69" t="5764" r="8270" b="702"/>
              <a:stretch/>
            </p:blipFill>
            <p:spPr>
              <a:xfrm>
                <a:off x="556253" y="2473408"/>
                <a:ext cx="5256026" cy="3130405"/>
              </a:xfrm>
              <a:prstGeom prst="rect">
                <a:avLst/>
              </a:prstGeom>
            </p:spPr>
          </p:pic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E3137D1-92A6-4427-86F6-474D86959BAD}"/>
                  </a:ext>
                </a:extLst>
              </p:cNvPr>
              <p:cNvSpPr txBox="1"/>
              <p:nvPr/>
            </p:nvSpPr>
            <p:spPr>
              <a:xfrm>
                <a:off x="429373" y="2611371"/>
                <a:ext cx="6335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/>
                  <a:t>17.0</a:t>
                </a:r>
                <a:endParaRPr kumimoji="1" lang="ja-JP" altLang="en-US" b="1" dirty="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D3A799A-6D5C-4F66-86DD-081DADF9FCA1}"/>
                  </a:ext>
                </a:extLst>
              </p:cNvPr>
              <p:cNvSpPr txBox="1"/>
              <p:nvPr/>
            </p:nvSpPr>
            <p:spPr>
              <a:xfrm>
                <a:off x="429373" y="2939340"/>
                <a:ext cx="6335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/>
                  <a:t>17.5</a:t>
                </a:r>
                <a:endParaRPr kumimoji="1" lang="ja-JP" altLang="en-US" b="1" dirty="0"/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A03541D-D466-4973-882D-F5AAD85C9F13}"/>
                  </a:ext>
                </a:extLst>
              </p:cNvPr>
              <p:cNvSpPr txBox="1"/>
              <p:nvPr/>
            </p:nvSpPr>
            <p:spPr>
              <a:xfrm>
                <a:off x="429373" y="3276310"/>
                <a:ext cx="6335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/>
                  <a:t>18.0</a:t>
                </a:r>
                <a:endParaRPr kumimoji="1" lang="ja-JP" altLang="en-US" b="1" dirty="0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2828E41-2067-4BA9-9687-C4B3B16270E9}"/>
                  </a:ext>
                </a:extLst>
              </p:cNvPr>
              <p:cNvSpPr txBox="1"/>
              <p:nvPr/>
            </p:nvSpPr>
            <p:spPr>
              <a:xfrm rot="16200000">
                <a:off x="-375053" y="3677870"/>
                <a:ext cx="12618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/>
                  <a:t>Peak mag</a:t>
                </a:r>
                <a:endParaRPr kumimoji="1" lang="ja-JP" altLang="en-US" b="1" dirty="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15AF116-0729-460D-95F9-A770F5B6B971}"/>
                  </a:ext>
                </a:extLst>
              </p:cNvPr>
              <p:cNvSpPr txBox="1"/>
              <p:nvPr/>
            </p:nvSpPr>
            <p:spPr>
              <a:xfrm>
                <a:off x="429373" y="3604279"/>
                <a:ext cx="6335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/>
                  <a:t>18.5</a:t>
                </a:r>
                <a:endParaRPr kumimoji="1" lang="ja-JP" altLang="en-US" b="1" dirty="0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636EB12-3226-463D-931D-B04199C4406D}"/>
                  </a:ext>
                </a:extLst>
              </p:cNvPr>
              <p:cNvSpPr txBox="1"/>
              <p:nvPr/>
            </p:nvSpPr>
            <p:spPr>
              <a:xfrm>
                <a:off x="430103" y="3942866"/>
                <a:ext cx="6335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/>
                  <a:t>19.0</a:t>
                </a:r>
                <a:endParaRPr kumimoji="1" lang="ja-JP" altLang="en-US" b="1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98ABAE3-1F13-46C2-97C0-A6A09FE04D56}"/>
                  </a:ext>
                </a:extLst>
              </p:cNvPr>
              <p:cNvSpPr txBox="1"/>
              <p:nvPr/>
            </p:nvSpPr>
            <p:spPr>
              <a:xfrm>
                <a:off x="425748" y="4269218"/>
                <a:ext cx="6335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/>
                  <a:t>19.5</a:t>
                </a:r>
                <a:endParaRPr kumimoji="1" lang="ja-JP" altLang="en-US" b="1" dirty="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1B8401E-09CC-4440-A3A9-4116038446BA}"/>
                  </a:ext>
                </a:extLst>
              </p:cNvPr>
              <p:cNvSpPr txBox="1"/>
              <p:nvPr/>
            </p:nvSpPr>
            <p:spPr>
              <a:xfrm>
                <a:off x="421393" y="4606188"/>
                <a:ext cx="6335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20</a:t>
                </a:r>
                <a:r>
                  <a:rPr kumimoji="1" lang="en-US" altLang="ja-JP" b="1" dirty="0"/>
                  <a:t>.0</a:t>
                </a:r>
                <a:endParaRPr kumimoji="1" lang="ja-JP" altLang="en-US" b="1" dirty="0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0266D23-AE63-44C1-B46A-22667CD9D570}"/>
                  </a:ext>
                </a:extLst>
              </p:cNvPr>
              <p:cNvSpPr txBox="1"/>
              <p:nvPr/>
            </p:nvSpPr>
            <p:spPr>
              <a:xfrm>
                <a:off x="429373" y="4939782"/>
                <a:ext cx="6335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20</a:t>
                </a:r>
                <a:r>
                  <a:rPr kumimoji="1" lang="en-US" altLang="ja-JP" b="1" dirty="0"/>
                  <a:t>.5</a:t>
                </a:r>
                <a:endParaRPr kumimoji="1" lang="ja-JP" altLang="en-US" b="1" dirty="0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D56A432-03E8-40C5-9061-97AC9430D9D8}"/>
                  </a:ext>
                </a:extLst>
              </p:cNvPr>
              <p:cNvSpPr txBox="1"/>
              <p:nvPr/>
            </p:nvSpPr>
            <p:spPr>
              <a:xfrm>
                <a:off x="1101840" y="5293304"/>
                <a:ext cx="44114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/>
                  <a:t>40</a:t>
                </a:r>
                <a:endParaRPr kumimoji="1" lang="ja-JP" altLang="en-US" b="1" dirty="0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132E0C97-98DD-45F6-848D-6AC7FB30DB6A}"/>
                  </a:ext>
                </a:extLst>
              </p:cNvPr>
              <p:cNvSpPr txBox="1"/>
              <p:nvPr/>
            </p:nvSpPr>
            <p:spPr>
              <a:xfrm>
                <a:off x="1618875" y="5293304"/>
                <a:ext cx="44114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6</a:t>
                </a:r>
                <a:r>
                  <a:rPr kumimoji="1" lang="en-US" altLang="ja-JP" b="1" dirty="0"/>
                  <a:t>0</a:t>
                </a:r>
                <a:endParaRPr kumimoji="1" lang="ja-JP" altLang="en-US" b="1" dirty="0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949C7EA-5CBF-4F6D-945C-C410433D80CF}"/>
                  </a:ext>
                </a:extLst>
              </p:cNvPr>
              <p:cNvSpPr txBox="1"/>
              <p:nvPr/>
            </p:nvSpPr>
            <p:spPr>
              <a:xfrm>
                <a:off x="2135908" y="5294220"/>
                <a:ext cx="44114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8</a:t>
                </a:r>
                <a:r>
                  <a:rPr kumimoji="1" lang="en-US" altLang="ja-JP" b="1" dirty="0"/>
                  <a:t>0</a:t>
                </a:r>
                <a:endParaRPr kumimoji="1" lang="ja-JP" altLang="en-US" b="1" dirty="0"/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4562A7E-1D9A-4F0D-A3E7-A21EDD2CD89B}"/>
                  </a:ext>
                </a:extLst>
              </p:cNvPr>
              <p:cNvSpPr txBox="1"/>
              <p:nvPr/>
            </p:nvSpPr>
            <p:spPr>
              <a:xfrm>
                <a:off x="2609224" y="5296812"/>
                <a:ext cx="5693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10</a:t>
                </a:r>
                <a:r>
                  <a:rPr kumimoji="1" lang="en-US" altLang="ja-JP" b="1" dirty="0"/>
                  <a:t>0</a:t>
                </a:r>
                <a:endParaRPr kumimoji="1" lang="ja-JP" altLang="en-US" b="1" dirty="0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DCDAEE2-BF88-4E54-8F62-028AE7232098}"/>
                  </a:ext>
                </a:extLst>
              </p:cNvPr>
              <p:cNvSpPr txBox="1"/>
              <p:nvPr/>
            </p:nvSpPr>
            <p:spPr>
              <a:xfrm>
                <a:off x="3133855" y="5294220"/>
                <a:ext cx="5693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12</a:t>
                </a:r>
                <a:r>
                  <a:rPr kumimoji="1" lang="en-US" altLang="ja-JP" b="1" dirty="0"/>
                  <a:t>0</a:t>
                </a:r>
                <a:endParaRPr kumimoji="1" lang="ja-JP" altLang="en-US" b="1" dirty="0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C599D6E-AF52-45EC-A50B-CEFE7CC961C1}"/>
                  </a:ext>
                </a:extLst>
              </p:cNvPr>
              <p:cNvSpPr txBox="1"/>
              <p:nvPr/>
            </p:nvSpPr>
            <p:spPr>
              <a:xfrm>
                <a:off x="3658486" y="5294220"/>
                <a:ext cx="5693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14</a:t>
                </a:r>
                <a:r>
                  <a:rPr kumimoji="1" lang="en-US" altLang="ja-JP" b="1" dirty="0"/>
                  <a:t>0</a:t>
                </a:r>
                <a:endParaRPr kumimoji="1" lang="ja-JP" altLang="en-US" b="1" dirty="0"/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5A38F09-66E8-493B-80A1-6AF61E4EF675}"/>
                  </a:ext>
                </a:extLst>
              </p:cNvPr>
              <p:cNvSpPr txBox="1"/>
              <p:nvPr/>
            </p:nvSpPr>
            <p:spPr>
              <a:xfrm>
                <a:off x="4183117" y="5294220"/>
                <a:ext cx="5693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16</a:t>
                </a:r>
                <a:r>
                  <a:rPr kumimoji="1" lang="en-US" altLang="ja-JP" b="1" dirty="0"/>
                  <a:t>0</a:t>
                </a:r>
                <a:endParaRPr kumimoji="1" lang="ja-JP" altLang="en-US" b="1" dirty="0"/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8F7753B-B95F-4B48-983E-B17FF4B6E90D}"/>
                  </a:ext>
                </a:extLst>
              </p:cNvPr>
              <p:cNvSpPr txBox="1"/>
              <p:nvPr/>
            </p:nvSpPr>
            <p:spPr>
              <a:xfrm>
                <a:off x="4700150" y="5301209"/>
                <a:ext cx="5693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/>
                  <a:t>18</a:t>
                </a:r>
                <a:r>
                  <a:rPr kumimoji="1" lang="en-US" altLang="ja-JP" b="1" dirty="0"/>
                  <a:t>0</a:t>
                </a:r>
                <a:endParaRPr kumimoji="1" lang="ja-JP" altLang="en-US" b="1" dirty="0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7236AADD-9C96-4122-9D9C-D318F2037601}"/>
                  </a:ext>
                </a:extLst>
              </p:cNvPr>
              <p:cNvSpPr txBox="1"/>
              <p:nvPr/>
            </p:nvSpPr>
            <p:spPr>
              <a:xfrm>
                <a:off x="5224781" y="5294220"/>
                <a:ext cx="5693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/>
                  <a:t>200</a:t>
                </a:r>
                <a:endParaRPr kumimoji="1" lang="ja-JP" altLang="en-US" b="1" dirty="0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61B21B3-A266-49BD-963D-A63DC490C6F2}"/>
                  </a:ext>
                </a:extLst>
              </p:cNvPr>
              <p:cNvSpPr txBox="1"/>
              <p:nvPr/>
            </p:nvSpPr>
            <p:spPr>
              <a:xfrm>
                <a:off x="3089530" y="5611021"/>
                <a:ext cx="6463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err="1"/>
                  <a:t>Mpc</a:t>
                </a:r>
                <a:endParaRPr kumimoji="1" lang="ja-JP" altLang="en-US" b="1" dirty="0"/>
              </a:p>
            </p:txBody>
          </p:sp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4BD45BB-F121-463C-9E56-6D2BA33FA918}"/>
                </a:ext>
              </a:extLst>
            </p:cNvPr>
            <p:cNvSpPr txBox="1"/>
            <p:nvPr/>
          </p:nvSpPr>
          <p:spPr>
            <a:xfrm>
              <a:off x="2089255" y="2189185"/>
              <a:ext cx="26468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GW 170817 magnitude</a:t>
              </a:r>
              <a:endParaRPr kumimoji="1" lang="ja-JP" altLang="en-US" b="1" dirty="0"/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F5F4332-3877-4AE2-B991-5ADCB1943AD8}"/>
              </a:ext>
            </a:extLst>
          </p:cNvPr>
          <p:cNvSpPr txBox="1"/>
          <p:nvPr/>
        </p:nvSpPr>
        <p:spPr>
          <a:xfrm>
            <a:off x="6450946" y="4811349"/>
            <a:ext cx="5462953" cy="1144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400" b="1" dirty="0"/>
              <a:t>なるべく広い視野</a:t>
            </a:r>
            <a:endParaRPr lang="en-US" altLang="ja-JP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ja-JP" altLang="en-US" sz="2400" b="1" dirty="0"/>
              <a:t>限界等級：</a:t>
            </a:r>
            <a:r>
              <a:rPr kumimoji="1" lang="en-US" altLang="ja-JP" sz="2400" b="1" dirty="0"/>
              <a:t>17</a:t>
            </a:r>
            <a:r>
              <a:rPr kumimoji="1" lang="ja-JP" altLang="en-US" sz="2400" b="1" dirty="0"/>
              <a:t>等以上 </a:t>
            </a:r>
            <a:r>
              <a:rPr kumimoji="1" lang="en-US" altLang="ja-JP" sz="2400" b="1" dirty="0"/>
              <a:t>(</a:t>
            </a:r>
            <a:r>
              <a:rPr kumimoji="1" lang="ja-JP" altLang="en-US" sz="2400" b="1" dirty="0"/>
              <a:t>なるべく深く</a:t>
            </a:r>
            <a:r>
              <a:rPr kumimoji="1" lang="en-US" altLang="ja-JP" sz="2400" b="1" dirty="0"/>
              <a:t>)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0F9BD03E-2FB2-4A32-82BC-E7F347E8523E}"/>
              </a:ext>
            </a:extLst>
          </p:cNvPr>
          <p:cNvSpPr/>
          <p:nvPr/>
        </p:nvSpPr>
        <p:spPr>
          <a:xfrm>
            <a:off x="8859256" y="4164443"/>
            <a:ext cx="646331" cy="48592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07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ハート 64">
            <a:extLst>
              <a:ext uri="{FF2B5EF4-FFF2-40B4-BE49-F238E27FC236}">
                <a16:creationId xmlns:a16="http://schemas.microsoft.com/office/drawing/2014/main" id="{10A4FD35-1442-444D-A73A-5929C845795C}"/>
              </a:ext>
            </a:extLst>
          </p:cNvPr>
          <p:cNvSpPr/>
          <p:nvPr/>
        </p:nvSpPr>
        <p:spPr>
          <a:xfrm>
            <a:off x="11408805" y="6125370"/>
            <a:ext cx="674341" cy="674341"/>
          </a:xfrm>
          <a:prstGeom prst="flowChartConnector">
            <a:avLst/>
          </a:prstGeom>
          <a:solidFill>
            <a:srgbClr val="9B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ysClr val="windowText" lastClr="000000"/>
                </a:solidFill>
              </a:rPr>
              <a:t>4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32D906C-DE9A-4437-B4F8-A60C269661BD}"/>
              </a:ext>
            </a:extLst>
          </p:cNvPr>
          <p:cNvGrpSpPr/>
          <p:nvPr/>
        </p:nvGrpSpPr>
        <p:grpSpPr>
          <a:xfrm>
            <a:off x="0" y="0"/>
            <a:ext cx="12192001" cy="897147"/>
            <a:chOff x="-1" y="0"/>
            <a:chExt cx="12192001" cy="897147"/>
          </a:xfrm>
        </p:grpSpPr>
        <p:sp>
          <p:nvSpPr>
            <p:cNvPr id="16" name="矢印: 五方向 15">
              <a:extLst>
                <a:ext uri="{FF2B5EF4-FFF2-40B4-BE49-F238E27FC236}">
                  <a16:creationId xmlns:a16="http://schemas.microsoft.com/office/drawing/2014/main" id="{544B178C-81AE-4BD5-95B0-9ACEF68F527C}"/>
                </a:ext>
              </a:extLst>
            </p:cNvPr>
            <p:cNvSpPr/>
            <p:nvPr/>
          </p:nvSpPr>
          <p:spPr>
            <a:xfrm>
              <a:off x="-1" y="0"/>
              <a:ext cx="11128075" cy="897147"/>
            </a:xfrm>
            <a:prstGeom prst="homePlate">
              <a:avLst>
                <a:gd name="adj" fmla="val 27564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b="1" dirty="0"/>
                <a:t>望遠鏡開発背景</a:t>
              </a:r>
              <a:endParaRPr kumimoji="1" lang="ja-JP" altLang="en-US" sz="4000" b="1" dirty="0"/>
            </a:p>
          </p:txBody>
        </p:sp>
        <p:sp>
          <p:nvSpPr>
            <p:cNvPr id="17" name="矢印: 山形 16">
              <a:extLst>
                <a:ext uri="{FF2B5EF4-FFF2-40B4-BE49-F238E27FC236}">
                  <a16:creationId xmlns:a16="http://schemas.microsoft.com/office/drawing/2014/main" id="{98FE8685-EB10-4A8F-91DB-1BD0321A352F}"/>
                </a:ext>
              </a:extLst>
            </p:cNvPr>
            <p:cNvSpPr/>
            <p:nvPr/>
          </p:nvSpPr>
          <p:spPr>
            <a:xfrm>
              <a:off x="11121911" y="0"/>
              <a:ext cx="1070089" cy="897147"/>
            </a:xfrm>
            <a:prstGeom prst="chevron">
              <a:avLst>
                <a:gd name="adj" fmla="val 27598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2839590-65D0-46D9-BF83-C92FE74B8B36}"/>
              </a:ext>
            </a:extLst>
          </p:cNvPr>
          <p:cNvGrpSpPr/>
          <p:nvPr/>
        </p:nvGrpSpPr>
        <p:grpSpPr>
          <a:xfrm>
            <a:off x="615461" y="3688805"/>
            <a:ext cx="4262098" cy="2679950"/>
            <a:chOff x="6266905" y="2088228"/>
            <a:chExt cx="5298750" cy="3360933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5735D464-8294-4C60-B178-0235577AE46D}"/>
                </a:ext>
              </a:extLst>
            </p:cNvPr>
            <p:cNvGrpSpPr/>
            <p:nvPr/>
          </p:nvGrpSpPr>
          <p:grpSpPr>
            <a:xfrm>
              <a:off x="6266905" y="2327885"/>
              <a:ext cx="4314742" cy="3121276"/>
              <a:chOff x="6357867" y="2296417"/>
              <a:chExt cx="4314742" cy="3121276"/>
            </a:xfrm>
          </p:grpSpPr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096E3100-EEFE-4B5E-9272-4601D40E66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15" t="8902" r="9037" b="10"/>
              <a:stretch/>
            </p:blipFill>
            <p:spPr>
              <a:xfrm>
                <a:off x="6357867" y="2296417"/>
                <a:ext cx="4314742" cy="3121276"/>
              </a:xfrm>
              <a:prstGeom prst="rect">
                <a:avLst/>
              </a:prstGeom>
            </p:spPr>
          </p:pic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198589E8-1552-4F85-A099-31CF77671B35}"/>
                  </a:ext>
                </a:extLst>
              </p:cNvPr>
              <p:cNvSpPr/>
              <p:nvPr/>
            </p:nvSpPr>
            <p:spPr>
              <a:xfrm>
                <a:off x="9656842" y="4348418"/>
                <a:ext cx="74385" cy="45719"/>
              </a:xfrm>
              <a:prstGeom prst="rect">
                <a:avLst/>
              </a:prstGeom>
              <a:solidFill>
                <a:srgbClr val="DA0047"/>
              </a:solidFill>
              <a:ln>
                <a:solidFill>
                  <a:srgbClr val="DA00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DA0047"/>
                  </a:solidFill>
                </a:endParaRPr>
              </a:p>
            </p:txBody>
          </p:sp>
        </p:grp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1D0864B0-BE8F-460D-B99D-2A0B7F24B82C}"/>
                </a:ext>
              </a:extLst>
            </p:cNvPr>
            <p:cNvSpPr txBox="1"/>
            <p:nvPr/>
          </p:nvSpPr>
          <p:spPr>
            <a:xfrm>
              <a:off x="8329188" y="2088228"/>
              <a:ext cx="3236467" cy="88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err="1">
                  <a:solidFill>
                    <a:schemeClr val="accent6"/>
                  </a:solidFill>
                </a:rPr>
                <a:t>MITSuME</a:t>
              </a:r>
              <a:r>
                <a:rPr kumimoji="1" lang="en-US" altLang="ja-JP" sz="2000" b="1" dirty="0">
                  <a:solidFill>
                    <a:schemeClr val="accent6"/>
                  </a:solidFill>
                </a:rPr>
                <a:t> </a:t>
              </a:r>
              <a:r>
                <a:rPr kumimoji="1" lang="ja-JP" altLang="en-US" sz="2000" b="1" dirty="0">
                  <a:solidFill>
                    <a:schemeClr val="accent6"/>
                  </a:solidFill>
                </a:rPr>
                <a:t>の視野：</a:t>
              </a:r>
              <a:endParaRPr kumimoji="1" lang="en-US" altLang="ja-JP" sz="2000" b="1" dirty="0">
                <a:solidFill>
                  <a:schemeClr val="accent6"/>
                </a:solidFill>
              </a:endParaRPr>
            </a:p>
            <a:p>
              <a:pPr algn="r"/>
              <a:r>
                <a:rPr kumimoji="1" lang="en-US" altLang="ja-JP" sz="2000" b="1" dirty="0">
                  <a:solidFill>
                    <a:schemeClr val="accent6"/>
                  </a:solidFill>
                </a:rPr>
                <a:t>28’ ×</a:t>
              </a:r>
              <a:r>
                <a:rPr lang="ja-JP" altLang="en-US" sz="2000" b="1" dirty="0">
                  <a:solidFill>
                    <a:schemeClr val="accent6"/>
                  </a:solidFill>
                </a:rPr>
                <a:t> </a:t>
              </a:r>
              <a:r>
                <a:rPr lang="en-US" altLang="ja-JP" sz="2000" b="1" dirty="0">
                  <a:solidFill>
                    <a:schemeClr val="accent6"/>
                  </a:solidFill>
                </a:rPr>
                <a:t>28’</a:t>
              </a:r>
              <a:endParaRPr kumimoji="1" lang="en-US" altLang="ja-JP" sz="2000" b="1" dirty="0">
                <a:solidFill>
                  <a:schemeClr val="accent6"/>
                </a:solidFill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83B669CC-59E9-4EC4-802E-E2D44283F13E}"/>
                </a:ext>
              </a:extLst>
            </p:cNvPr>
            <p:cNvSpPr/>
            <p:nvPr/>
          </p:nvSpPr>
          <p:spPr>
            <a:xfrm>
              <a:off x="9887973" y="3307107"/>
              <a:ext cx="522712" cy="522712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D83C1BCB-BFE0-404B-9BC0-902D4A5CC533}"/>
                </a:ext>
              </a:extLst>
            </p:cNvPr>
            <p:cNvCxnSpPr/>
            <p:nvPr/>
          </p:nvCxnSpPr>
          <p:spPr>
            <a:xfrm>
              <a:off x="9261073" y="4462814"/>
              <a:ext cx="68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98985DC9-53AE-42B3-9B92-096E61E794FE}"/>
                </a:ext>
              </a:extLst>
            </p:cNvPr>
            <p:cNvSpPr txBox="1"/>
            <p:nvPr/>
          </p:nvSpPr>
          <p:spPr>
            <a:xfrm>
              <a:off x="9406044" y="4044022"/>
              <a:ext cx="684000" cy="43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/>
                <a:t>1°</a:t>
              </a:r>
              <a:endParaRPr kumimoji="1" lang="ja-JP" altLang="en-US" b="1" dirty="0"/>
            </a:p>
          </p:txBody>
        </p: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6A1392BC-B034-46C3-871D-94C12D9A9B1A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>
              <a:off x="9947421" y="2975990"/>
              <a:ext cx="356075" cy="271336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843226-DDE6-4D08-8F2F-E141B237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3" y="1088245"/>
            <a:ext cx="3090145" cy="19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BCEAE4F-97CC-4EEF-80B3-C93B8333EC97}"/>
              </a:ext>
            </a:extLst>
          </p:cNvPr>
          <p:cNvSpPr txBox="1"/>
          <p:nvPr/>
        </p:nvSpPr>
        <p:spPr>
          <a:xfrm>
            <a:off x="854329" y="3149755"/>
            <a:ext cx="3384192" cy="3770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</a:rPr>
              <a:t>図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</a:rPr>
              <a:t>2</a:t>
            </a:r>
            <a:r>
              <a:rPr lang="en-US" altLang="ja-JP" sz="2000" b="1" dirty="0">
                <a:latin typeface="Arial"/>
                <a:ea typeface="MS Mincho"/>
                <a:cs typeface="Arial"/>
              </a:rPr>
              <a:t>.</a:t>
            </a:r>
            <a:r>
              <a:rPr lang="ja-JP" altLang="en-US" sz="2000" b="1" dirty="0">
                <a:latin typeface="Arial"/>
                <a:ea typeface="MS Mincho"/>
                <a:cs typeface="Arial"/>
              </a:rPr>
              <a:t> </a:t>
            </a:r>
            <a:r>
              <a:rPr lang="en-US" altLang="ja-JP" sz="2000" b="1" dirty="0" err="1">
                <a:latin typeface="Arial"/>
                <a:ea typeface="MS Mincho"/>
                <a:cs typeface="Arial"/>
              </a:rPr>
              <a:t>MITSuME</a:t>
            </a:r>
            <a:r>
              <a:rPr lang="ja-JP" altLang="en-US" sz="2000" b="1" dirty="0">
                <a:latin typeface="+mn-ea"/>
                <a:cs typeface="Arial"/>
              </a:rPr>
              <a:t>望遠鏡 </a:t>
            </a:r>
            <a:r>
              <a:rPr lang="en-US" altLang="ja-JP" sz="2000" b="1" dirty="0">
                <a:latin typeface="+mn-ea"/>
                <a:cs typeface="Arial"/>
              </a:rPr>
              <a:t>(</a:t>
            </a:r>
            <a:r>
              <a:rPr lang="ja-JP" altLang="en-US" sz="2000" b="1" dirty="0">
                <a:latin typeface="+mn-ea"/>
                <a:cs typeface="Arial"/>
              </a:rPr>
              <a:t>岡山</a:t>
            </a:r>
            <a:r>
              <a:rPr lang="en-US" altLang="ja-JP" sz="2000" b="1" dirty="0">
                <a:latin typeface="+mn-ea"/>
                <a:cs typeface="Arial"/>
              </a:rPr>
              <a:t>)</a:t>
            </a:r>
            <a:endParaRPr lang="ja-JP" altLang="en-US" sz="2000" b="1" dirty="0">
              <a:latin typeface="+mn-ea"/>
              <a:cs typeface="Arial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534B885-0E70-41D9-A7D5-12D0BCF6B8F0}"/>
              </a:ext>
            </a:extLst>
          </p:cNvPr>
          <p:cNvSpPr txBox="1"/>
          <p:nvPr/>
        </p:nvSpPr>
        <p:spPr>
          <a:xfrm>
            <a:off x="0" y="6444269"/>
            <a:ext cx="5673969" cy="3770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b="1" dirty="0">
                <a:latin typeface="+mn-ea"/>
                <a:cs typeface="Arial"/>
              </a:rPr>
              <a:t>図</a:t>
            </a:r>
            <a:r>
              <a:rPr lang="en-US" altLang="ja-JP" sz="2000" b="1" dirty="0">
                <a:latin typeface="+mn-ea"/>
                <a:cs typeface="Arial"/>
              </a:rPr>
              <a:t>3.</a:t>
            </a:r>
            <a:r>
              <a:rPr lang="ja-JP" altLang="en-US" sz="2000" b="1" dirty="0">
                <a:latin typeface="+mn-ea"/>
                <a:cs typeface="Arial"/>
              </a:rPr>
              <a:t> </a:t>
            </a:r>
            <a:r>
              <a:rPr lang="en-US" altLang="ja-JP" sz="2000" b="1" dirty="0">
                <a:latin typeface="+mn-ea"/>
                <a:cs typeface="Arial"/>
              </a:rPr>
              <a:t>GW 170817 </a:t>
            </a:r>
            <a:r>
              <a:rPr lang="ja-JP" altLang="en-US" sz="2000" b="1" dirty="0">
                <a:latin typeface="+mn-ea"/>
                <a:cs typeface="Arial"/>
              </a:rPr>
              <a:t>の誤差領域と</a:t>
            </a:r>
            <a:r>
              <a:rPr lang="en-US" altLang="ja-JP" sz="2000" b="1" dirty="0" err="1">
                <a:latin typeface="+mn-ea"/>
                <a:cs typeface="Arial"/>
              </a:rPr>
              <a:t>MITSuME</a:t>
            </a:r>
            <a:r>
              <a:rPr lang="ja-JP" altLang="en-US" sz="2000" b="1" dirty="0">
                <a:latin typeface="+mn-ea"/>
                <a:cs typeface="Arial"/>
              </a:rPr>
              <a:t>の視野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EDE5D45-860F-4DBA-AC7F-BFB7E050490A}"/>
              </a:ext>
            </a:extLst>
          </p:cNvPr>
          <p:cNvSpPr txBox="1"/>
          <p:nvPr/>
        </p:nvSpPr>
        <p:spPr>
          <a:xfrm>
            <a:off x="5839023" y="2476890"/>
            <a:ext cx="5817933" cy="28060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/>
              <a:t>新しい望遠鏡を、</a:t>
            </a:r>
            <a:endParaRPr lang="en-US" altLang="ja-JP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400" b="1" dirty="0"/>
              <a:t>より広い視野</a:t>
            </a:r>
            <a:endParaRPr lang="en-US" altLang="ja-JP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限界等級 </a:t>
            </a:r>
            <a:r>
              <a:rPr kumimoji="1" lang="en-US" altLang="ja-JP" sz="2400" b="1" dirty="0"/>
              <a:t>17</a:t>
            </a:r>
            <a:r>
              <a:rPr kumimoji="1" lang="ja-JP" altLang="en-US" sz="2400" b="1" dirty="0"/>
              <a:t>等以上 </a:t>
            </a:r>
            <a:r>
              <a:rPr kumimoji="1" lang="en-US" altLang="ja-JP" sz="2400" b="1" dirty="0"/>
              <a:t>(</a:t>
            </a:r>
            <a:r>
              <a:rPr kumimoji="1" lang="ja-JP" altLang="en-US" sz="2400" b="1" dirty="0"/>
              <a:t>なるべく深く</a:t>
            </a:r>
            <a:r>
              <a:rPr kumimoji="1" lang="en-US" altLang="ja-JP" sz="2400" b="1" dirty="0"/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低予算</a:t>
            </a:r>
            <a:endParaRPr kumimoji="1" lang="en-US" altLang="ja-JP" sz="2400" b="1" dirty="0"/>
          </a:p>
          <a:p>
            <a:pPr>
              <a:lnSpc>
                <a:spcPct val="150000"/>
              </a:lnSpc>
            </a:pPr>
            <a:r>
              <a:rPr lang="ja-JP" altLang="en-US" sz="2400" b="1" dirty="0"/>
              <a:t>で開発したい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122734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ハート 64">
            <a:extLst>
              <a:ext uri="{FF2B5EF4-FFF2-40B4-BE49-F238E27FC236}">
                <a16:creationId xmlns:a16="http://schemas.microsoft.com/office/drawing/2014/main" id="{10A4FD35-1442-444D-A73A-5929C845795C}"/>
              </a:ext>
            </a:extLst>
          </p:cNvPr>
          <p:cNvSpPr/>
          <p:nvPr/>
        </p:nvSpPr>
        <p:spPr>
          <a:xfrm>
            <a:off x="11408805" y="6125370"/>
            <a:ext cx="674341" cy="674341"/>
          </a:xfrm>
          <a:prstGeom prst="flowChartConnector">
            <a:avLst/>
          </a:prstGeom>
          <a:solidFill>
            <a:srgbClr val="9B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ysClr val="windowText" lastClr="000000"/>
                </a:solidFill>
              </a:rPr>
              <a:t>5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072F0A7-1F97-40D4-930F-35DE68FAC4BE}"/>
                  </a:ext>
                </a:extLst>
              </p:cNvPr>
              <p:cNvSpPr txBox="1"/>
              <p:nvPr/>
            </p:nvSpPr>
            <p:spPr>
              <a:xfrm>
                <a:off x="6410312" y="1742690"/>
                <a:ext cx="5828579" cy="4468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可視光</a:t>
                </a:r>
                <a:endParaRPr kumimoji="1"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ja-JP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FOV</a:t>
                </a:r>
                <a:r>
                  <a:rPr lang="ja-JP" alt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：</a:t>
                </a:r>
                <a:r>
                  <a:rPr lang="en-US" altLang="ja-JP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2.7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°×</m:t>
                    </m:r>
                    <m:r>
                      <a:rPr lang="en-US" altLang="ja-JP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1.8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kumimoji="1"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限界等級：</a:t>
                </a:r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19 mag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(g</a:t>
                </a:r>
                <a:r>
                  <a:rPr kumimoji="1"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バンド、</a:t>
                </a:r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SN=5</a:t>
                </a:r>
                <a:r>
                  <a:rPr kumimoji="1"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、</a:t>
                </a:r>
                <a:r>
                  <a:rPr kumimoji="1" lang="en-US" altLang="ja-JP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1000s)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可搬性</a:t>
                </a:r>
                <a:endParaRPr kumimoji="1"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低価格</a:t>
                </a:r>
                <a:endParaRPr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アマチュア天文用</a:t>
                </a:r>
                <a:endParaRPr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ja-JP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拡張性</a:t>
                </a:r>
                <a:endParaRPr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072F0A7-1F97-40D4-930F-35DE68FAC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12" y="1742690"/>
                <a:ext cx="5828579" cy="4468018"/>
              </a:xfrm>
              <a:prstGeom prst="rect">
                <a:avLst/>
              </a:prstGeom>
              <a:blipFill>
                <a:blip r:embed="rId3"/>
                <a:stretch>
                  <a:fillRect l="-1464" b="-23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09B97666-B7B5-49CF-A364-B9A45E54C1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99" t="8147" r="27990" b="5715"/>
          <a:stretch/>
        </p:blipFill>
        <p:spPr>
          <a:xfrm>
            <a:off x="3623320" y="1057493"/>
            <a:ext cx="2289174" cy="5204992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CD579AD-26E0-4C0D-A4F6-A4F9EAD10071}"/>
              </a:ext>
            </a:extLst>
          </p:cNvPr>
          <p:cNvSpPr txBox="1"/>
          <p:nvPr/>
        </p:nvSpPr>
        <p:spPr>
          <a:xfrm>
            <a:off x="3636026" y="6399601"/>
            <a:ext cx="22637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図</a:t>
            </a:r>
            <a:r>
              <a:rPr lang="en-US" altLang="ja-JP" sz="2000" b="1" dirty="0"/>
              <a:t>4</a:t>
            </a:r>
            <a:r>
              <a:rPr kumimoji="1" lang="en-US" altLang="ja-JP" sz="2000" b="1" dirty="0"/>
              <a:t>. </a:t>
            </a:r>
            <a:r>
              <a:rPr kumimoji="1" lang="ja-JP" altLang="en-US" sz="2000" b="1" dirty="0"/>
              <a:t>望遠鏡の外観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0577DD4-8331-4786-9023-2DEDA63F22BA}"/>
              </a:ext>
            </a:extLst>
          </p:cNvPr>
          <p:cNvGrpSpPr/>
          <p:nvPr/>
        </p:nvGrpSpPr>
        <p:grpSpPr>
          <a:xfrm>
            <a:off x="0" y="0"/>
            <a:ext cx="12192001" cy="897147"/>
            <a:chOff x="-1" y="0"/>
            <a:chExt cx="12192001" cy="897147"/>
          </a:xfrm>
        </p:grpSpPr>
        <p:sp>
          <p:nvSpPr>
            <p:cNvPr id="20" name="矢印: 五方向 19">
              <a:extLst>
                <a:ext uri="{FF2B5EF4-FFF2-40B4-BE49-F238E27FC236}">
                  <a16:creationId xmlns:a16="http://schemas.microsoft.com/office/drawing/2014/main" id="{199BF648-B98E-41EB-AF2F-615357784031}"/>
                </a:ext>
              </a:extLst>
            </p:cNvPr>
            <p:cNvSpPr/>
            <p:nvPr/>
          </p:nvSpPr>
          <p:spPr>
            <a:xfrm>
              <a:off x="-1" y="0"/>
              <a:ext cx="11128075" cy="897147"/>
            </a:xfrm>
            <a:prstGeom prst="homePlate">
              <a:avLst>
                <a:gd name="adj" fmla="val 27564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b="1" dirty="0"/>
                <a:t>20 cm </a:t>
              </a:r>
              <a:r>
                <a:rPr kumimoji="1" lang="ja-JP" altLang="en-US" sz="4000" b="1" dirty="0"/>
                <a:t>可視光望遠鏡</a:t>
              </a:r>
            </a:p>
          </p:txBody>
        </p:sp>
        <p:sp>
          <p:nvSpPr>
            <p:cNvPr id="21" name="矢印: 山形 20">
              <a:extLst>
                <a:ext uri="{FF2B5EF4-FFF2-40B4-BE49-F238E27FC236}">
                  <a16:creationId xmlns:a16="http://schemas.microsoft.com/office/drawing/2014/main" id="{932A3EFA-988E-40C7-B00E-67FCDC992E17}"/>
                </a:ext>
              </a:extLst>
            </p:cNvPr>
            <p:cNvSpPr/>
            <p:nvPr/>
          </p:nvSpPr>
          <p:spPr>
            <a:xfrm>
              <a:off x="11121911" y="0"/>
              <a:ext cx="1070089" cy="897147"/>
            </a:xfrm>
            <a:prstGeom prst="chevron">
              <a:avLst>
                <a:gd name="adj" fmla="val 27598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B510B6B3-17D6-4464-B2F6-B1A0075CB681}"/>
              </a:ext>
            </a:extLst>
          </p:cNvPr>
          <p:cNvSpPr/>
          <p:nvPr/>
        </p:nvSpPr>
        <p:spPr>
          <a:xfrm>
            <a:off x="630078" y="1145773"/>
            <a:ext cx="2836085" cy="1450842"/>
          </a:xfrm>
          <a:prstGeom prst="wedgeRoundRectCallout">
            <a:avLst>
              <a:gd name="adj1" fmla="val 110820"/>
              <a:gd name="adj2" fmla="val 3601"/>
              <a:gd name="adj3" fmla="val 16667"/>
            </a:avLst>
          </a:prstGeom>
          <a:noFill/>
          <a:ln w="57150">
            <a:solidFill>
              <a:srgbClr val="9BA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u="sng" dirty="0">
                <a:solidFill>
                  <a:sysClr val="windowText" lastClr="000000"/>
                </a:solidFill>
              </a:rPr>
              <a:t>ZWO</a:t>
            </a:r>
          </a:p>
          <a:p>
            <a:r>
              <a:rPr lang="en-US" altLang="ja-JP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ASI294MM PRO</a:t>
            </a:r>
          </a:p>
          <a:p>
            <a:r>
              <a:rPr kumimoji="1" lang="en-US" altLang="ja-JP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CMOS </a:t>
            </a:r>
            <a:r>
              <a:rPr kumimoji="1" lang="ja-JP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カメラ</a:t>
            </a:r>
            <a:endParaRPr kumimoji="1" lang="en-US" altLang="ja-JP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906B189-2D75-4266-B2B0-EF1D8DD5CF15}"/>
              </a:ext>
            </a:extLst>
          </p:cNvPr>
          <p:cNvSpPr/>
          <p:nvPr/>
        </p:nvSpPr>
        <p:spPr>
          <a:xfrm>
            <a:off x="630078" y="3429000"/>
            <a:ext cx="2836085" cy="1450842"/>
          </a:xfrm>
          <a:prstGeom prst="wedgeRoundRectCallout">
            <a:avLst>
              <a:gd name="adj1" fmla="val 73589"/>
              <a:gd name="adj2" fmla="val -95814"/>
              <a:gd name="adj3" fmla="val 16667"/>
            </a:avLst>
          </a:prstGeom>
          <a:noFill/>
          <a:ln w="57150">
            <a:solidFill>
              <a:srgbClr val="9BA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u="sng" dirty="0">
                <a:solidFill>
                  <a:sysClr val="windowText" lastClr="000000"/>
                </a:solidFill>
              </a:rPr>
              <a:t>CELESTRON</a:t>
            </a:r>
          </a:p>
          <a:p>
            <a:r>
              <a:rPr kumimoji="1" lang="en-US" altLang="ja-JP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RASA 8</a:t>
            </a:r>
          </a:p>
          <a:p>
            <a:r>
              <a:rPr lang="en-US" altLang="ja-JP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ja-JP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口径</a:t>
            </a:r>
            <a:r>
              <a:rPr lang="en-US" altLang="ja-JP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 cm</a:t>
            </a:r>
            <a:endParaRPr kumimoji="1" lang="en-US" altLang="ja-JP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6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ハート 64">
            <a:extLst>
              <a:ext uri="{FF2B5EF4-FFF2-40B4-BE49-F238E27FC236}">
                <a16:creationId xmlns:a16="http://schemas.microsoft.com/office/drawing/2014/main" id="{58E46D88-49C2-45B3-A74E-A620A54201E8}"/>
              </a:ext>
            </a:extLst>
          </p:cNvPr>
          <p:cNvSpPr/>
          <p:nvPr/>
        </p:nvSpPr>
        <p:spPr>
          <a:xfrm>
            <a:off x="11408805" y="6125370"/>
            <a:ext cx="674341" cy="674341"/>
          </a:xfrm>
          <a:prstGeom prst="flowChartConnector">
            <a:avLst/>
          </a:prstGeom>
          <a:solidFill>
            <a:srgbClr val="9B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ysClr val="windowText" lastClr="000000"/>
                </a:solidFill>
              </a:rPr>
              <a:t>8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B18869-8F84-4810-AC98-32FD593897B5}"/>
              </a:ext>
            </a:extLst>
          </p:cNvPr>
          <p:cNvSpPr txBox="1"/>
          <p:nvPr/>
        </p:nvSpPr>
        <p:spPr>
          <a:xfrm>
            <a:off x="437262" y="5087246"/>
            <a:ext cx="5371983" cy="1698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400" b="1" dirty="0"/>
              <a:t>低価格</a:t>
            </a:r>
            <a:endParaRPr lang="en-US" altLang="ja-JP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400" b="1" dirty="0"/>
              <a:t>高い量子効率</a:t>
            </a:r>
            <a:endParaRPr lang="en-US" altLang="ja-JP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400" b="1" dirty="0"/>
              <a:t>イメージエリア</a:t>
            </a:r>
            <a:r>
              <a:rPr lang="en-US" altLang="ja-JP" sz="2400" b="1" dirty="0"/>
              <a:t>: 19.2 mm * 13 mm</a:t>
            </a:r>
            <a:endParaRPr lang="en-US" altLang="ja-JP" sz="2400" b="1" u="sng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8E6A24B-CDD4-457A-8C63-A27790AE9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16257" r="5839" b="4133"/>
          <a:stretch/>
        </p:blipFill>
        <p:spPr bwMode="auto">
          <a:xfrm>
            <a:off x="5161144" y="1118551"/>
            <a:ext cx="6644394" cy="42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C0CE055-8244-409F-925A-C88F5762455A}"/>
              </a:ext>
            </a:extLst>
          </p:cNvPr>
          <p:cNvSpPr txBox="1"/>
          <p:nvPr/>
        </p:nvSpPr>
        <p:spPr>
          <a:xfrm>
            <a:off x="6373575" y="3799114"/>
            <a:ext cx="2425792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7B7B7B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D4170E"/>
                </a:solidFill>
              </a:rPr>
              <a:t>―</a:t>
            </a:r>
            <a:r>
              <a:rPr lang="en-US" altLang="ja-JP" sz="2000" b="1" dirty="0"/>
              <a:t> </a:t>
            </a:r>
            <a:r>
              <a:rPr kumimoji="1" lang="en-US" altLang="ja-JP" sz="2000" b="1" dirty="0"/>
              <a:t>ASI294MM Pro</a:t>
            </a:r>
          </a:p>
          <a:p>
            <a:r>
              <a:rPr lang="en-US" altLang="ja-JP" sz="2000" b="1" dirty="0">
                <a:solidFill>
                  <a:srgbClr val="0857AA"/>
                </a:solidFill>
              </a:rPr>
              <a:t>―</a:t>
            </a:r>
            <a:r>
              <a:rPr lang="en-US" altLang="ja-JP" sz="2000" b="1" dirty="0"/>
              <a:t> ASI1600MM Pro</a:t>
            </a:r>
            <a:endParaRPr kumimoji="1" lang="ja-JP" altLang="en-US" sz="2000" b="1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44F1BCB-A731-4F16-9FDD-A1F373072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0" y="1118551"/>
            <a:ext cx="4610579" cy="3457934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0300592-315F-4FC9-9AAC-F73EA83CDBF4}"/>
              </a:ext>
            </a:extLst>
          </p:cNvPr>
          <p:cNvSpPr txBox="1"/>
          <p:nvPr/>
        </p:nvSpPr>
        <p:spPr>
          <a:xfrm>
            <a:off x="1294887" y="4687136"/>
            <a:ext cx="249632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図</a:t>
            </a:r>
            <a:r>
              <a:rPr lang="en-US" altLang="ja-JP" sz="2000" b="1" dirty="0"/>
              <a:t>5</a:t>
            </a:r>
            <a:r>
              <a:rPr kumimoji="1" lang="en-US" altLang="ja-JP" sz="2000" b="1" dirty="0"/>
              <a:t>. ASI294MM Pro</a:t>
            </a:r>
            <a:endParaRPr kumimoji="1" lang="ja-JP" altLang="en-US" sz="2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744D040-F2AB-47D6-B698-7D1991427B73}"/>
              </a:ext>
            </a:extLst>
          </p:cNvPr>
          <p:cNvSpPr txBox="1"/>
          <p:nvPr/>
        </p:nvSpPr>
        <p:spPr>
          <a:xfrm>
            <a:off x="7934675" y="5475213"/>
            <a:ext cx="175080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図</a:t>
            </a:r>
            <a:r>
              <a:rPr kumimoji="1" lang="en-US" altLang="ja-JP" sz="2000" b="1" dirty="0"/>
              <a:t>6. </a:t>
            </a:r>
            <a:r>
              <a:rPr kumimoji="1" lang="ja-JP" altLang="en-US" sz="2000" b="1" dirty="0"/>
              <a:t>量子効率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F3F0736-3D36-409C-9279-AD662683830F}"/>
              </a:ext>
            </a:extLst>
          </p:cNvPr>
          <p:cNvSpPr txBox="1"/>
          <p:nvPr/>
        </p:nvSpPr>
        <p:spPr>
          <a:xfrm>
            <a:off x="6835946" y="6154891"/>
            <a:ext cx="451967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https://www.kyoei-osaka.jp/SHOP/zwo-asi294mm-pro.html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133098C-BAE0-43DA-B8C4-C1AE394BA983}"/>
              </a:ext>
            </a:extLst>
          </p:cNvPr>
          <p:cNvGrpSpPr/>
          <p:nvPr/>
        </p:nvGrpSpPr>
        <p:grpSpPr>
          <a:xfrm>
            <a:off x="0" y="0"/>
            <a:ext cx="12192001" cy="897147"/>
            <a:chOff x="-1" y="0"/>
            <a:chExt cx="12192001" cy="897147"/>
          </a:xfrm>
        </p:grpSpPr>
        <p:sp>
          <p:nvSpPr>
            <p:cNvPr id="25" name="矢印: 五方向 24">
              <a:extLst>
                <a:ext uri="{FF2B5EF4-FFF2-40B4-BE49-F238E27FC236}">
                  <a16:creationId xmlns:a16="http://schemas.microsoft.com/office/drawing/2014/main" id="{1FF98191-8055-4F62-B090-6340F06CA94D}"/>
                </a:ext>
              </a:extLst>
            </p:cNvPr>
            <p:cNvSpPr/>
            <p:nvPr/>
          </p:nvSpPr>
          <p:spPr>
            <a:xfrm>
              <a:off x="-1" y="0"/>
              <a:ext cx="11128075" cy="897147"/>
            </a:xfrm>
            <a:prstGeom prst="homePlate">
              <a:avLst>
                <a:gd name="adj" fmla="val 27564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b="1" dirty="0"/>
                <a:t>カメラ：</a:t>
              </a:r>
              <a:r>
                <a:rPr lang="en-US" altLang="ja-JP" sz="4000" b="1" dirty="0"/>
                <a:t>ZWO ASI294MM Pro</a:t>
              </a:r>
              <a:endParaRPr kumimoji="1" lang="ja-JP" altLang="en-US" sz="4000" b="1" dirty="0"/>
            </a:p>
          </p:txBody>
        </p:sp>
        <p:sp>
          <p:nvSpPr>
            <p:cNvPr id="26" name="矢印: 山形 25">
              <a:extLst>
                <a:ext uri="{FF2B5EF4-FFF2-40B4-BE49-F238E27FC236}">
                  <a16:creationId xmlns:a16="http://schemas.microsoft.com/office/drawing/2014/main" id="{8210AFA2-A71E-401D-88A2-3D0FEC7D317F}"/>
                </a:ext>
              </a:extLst>
            </p:cNvPr>
            <p:cNvSpPr/>
            <p:nvPr/>
          </p:nvSpPr>
          <p:spPr>
            <a:xfrm>
              <a:off x="11121911" y="0"/>
              <a:ext cx="1070089" cy="897147"/>
            </a:xfrm>
            <a:prstGeom prst="chevron">
              <a:avLst>
                <a:gd name="adj" fmla="val 27598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21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ハート 64">
            <a:extLst>
              <a:ext uri="{FF2B5EF4-FFF2-40B4-BE49-F238E27FC236}">
                <a16:creationId xmlns:a16="http://schemas.microsoft.com/office/drawing/2014/main" id="{876C6FEA-8355-49FC-B733-682F2D770BBE}"/>
              </a:ext>
            </a:extLst>
          </p:cNvPr>
          <p:cNvSpPr/>
          <p:nvPr/>
        </p:nvSpPr>
        <p:spPr>
          <a:xfrm>
            <a:off x="11408805" y="6125370"/>
            <a:ext cx="674341" cy="674341"/>
          </a:xfrm>
          <a:prstGeom prst="flowChartConnector">
            <a:avLst/>
          </a:prstGeom>
          <a:solidFill>
            <a:srgbClr val="9B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ysClr val="windowText" lastClr="000000"/>
                </a:solidFill>
              </a:rPr>
              <a:t>7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3C81A-8FE3-4AF6-88B4-B67B5CC0193C}"/>
              </a:ext>
            </a:extLst>
          </p:cNvPr>
          <p:cNvSpPr txBox="1"/>
          <p:nvPr/>
        </p:nvSpPr>
        <p:spPr>
          <a:xfrm>
            <a:off x="720000" y="1080000"/>
            <a:ext cx="3300904" cy="3683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リニアリティ</a:t>
            </a:r>
            <a:endParaRPr kumimoji="1" lang="en-US" altLang="ja-JP" sz="2400" b="1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kumimoji="1" lang="ja-JP" altLang="en-US" sz="2400" b="1" dirty="0"/>
              <a:t>ノイズ評価</a:t>
            </a:r>
            <a:endParaRPr lang="en-US" altLang="ja-JP" sz="2400" b="1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ja-JP" altLang="en-US" sz="2400" b="1" dirty="0"/>
              <a:t>量子効率</a:t>
            </a:r>
            <a:endParaRPr lang="en-US" altLang="ja-JP" sz="2400" b="1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ja-JP" altLang="en-US" sz="2400" b="1" dirty="0"/>
              <a:t>時刻精度</a:t>
            </a:r>
            <a:endParaRPr lang="en-US" altLang="ja-JP" sz="2400" b="1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ja-JP" altLang="en-US" sz="2400" b="1" dirty="0"/>
              <a:t>露光時間の管理精度</a:t>
            </a:r>
            <a:endParaRPr lang="en-US" altLang="ja-JP" sz="2400" b="1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DC1DB9F-F5CA-4421-88B7-DEA4A60F3924}"/>
              </a:ext>
            </a:extLst>
          </p:cNvPr>
          <p:cNvGrpSpPr/>
          <p:nvPr/>
        </p:nvGrpSpPr>
        <p:grpSpPr>
          <a:xfrm>
            <a:off x="0" y="0"/>
            <a:ext cx="12192001" cy="897147"/>
            <a:chOff x="-1" y="0"/>
            <a:chExt cx="12192001" cy="897147"/>
          </a:xfrm>
        </p:grpSpPr>
        <p:sp>
          <p:nvSpPr>
            <p:cNvPr id="7" name="矢印: 五方向 6">
              <a:extLst>
                <a:ext uri="{FF2B5EF4-FFF2-40B4-BE49-F238E27FC236}">
                  <a16:creationId xmlns:a16="http://schemas.microsoft.com/office/drawing/2014/main" id="{B95BE386-9B2F-4E28-B6D9-D2AC43B6379C}"/>
                </a:ext>
              </a:extLst>
            </p:cNvPr>
            <p:cNvSpPr/>
            <p:nvPr/>
          </p:nvSpPr>
          <p:spPr>
            <a:xfrm>
              <a:off x="-1" y="0"/>
              <a:ext cx="11128075" cy="897147"/>
            </a:xfrm>
            <a:prstGeom prst="homePlate">
              <a:avLst>
                <a:gd name="adj" fmla="val 27564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b="1" dirty="0"/>
                <a:t>評価項目</a:t>
              </a:r>
            </a:p>
          </p:txBody>
        </p:sp>
        <p:sp>
          <p:nvSpPr>
            <p:cNvPr id="8" name="矢印: 山形 7">
              <a:extLst>
                <a:ext uri="{FF2B5EF4-FFF2-40B4-BE49-F238E27FC236}">
                  <a16:creationId xmlns:a16="http://schemas.microsoft.com/office/drawing/2014/main" id="{AD61D7F9-AE7C-4587-BE0F-C0A4F3FFB87A}"/>
                </a:ext>
              </a:extLst>
            </p:cNvPr>
            <p:cNvSpPr/>
            <p:nvPr/>
          </p:nvSpPr>
          <p:spPr>
            <a:xfrm>
              <a:off x="11121911" y="0"/>
              <a:ext cx="1070089" cy="897147"/>
            </a:xfrm>
            <a:prstGeom prst="chevron">
              <a:avLst>
                <a:gd name="adj" fmla="val 27598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76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ハート 64">
            <a:extLst>
              <a:ext uri="{FF2B5EF4-FFF2-40B4-BE49-F238E27FC236}">
                <a16:creationId xmlns:a16="http://schemas.microsoft.com/office/drawing/2014/main" id="{D92E30D8-2E35-4895-AA52-3986BB1E8F95}"/>
              </a:ext>
            </a:extLst>
          </p:cNvPr>
          <p:cNvSpPr/>
          <p:nvPr/>
        </p:nvSpPr>
        <p:spPr>
          <a:xfrm>
            <a:off x="11408805" y="6125370"/>
            <a:ext cx="674341" cy="674341"/>
          </a:xfrm>
          <a:prstGeom prst="flowChartConnector">
            <a:avLst/>
          </a:prstGeom>
          <a:solidFill>
            <a:srgbClr val="9B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ysClr val="windowText" lastClr="000000"/>
                </a:solidFill>
              </a:rPr>
              <a:t>8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181BB1D-4F5F-4F71-9B86-D198D3052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74" y="1152738"/>
            <a:ext cx="3535135" cy="471351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A5576B2-199B-481C-9DE4-38A8948C4E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t="19436" r="12119" b="8254"/>
          <a:stretch/>
        </p:blipFill>
        <p:spPr>
          <a:xfrm>
            <a:off x="422791" y="1152739"/>
            <a:ext cx="3535135" cy="4713513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7549616-A0B2-4A8B-AD18-4E8D3E4BBF87}"/>
              </a:ext>
            </a:extLst>
          </p:cNvPr>
          <p:cNvGrpSpPr/>
          <p:nvPr/>
        </p:nvGrpSpPr>
        <p:grpSpPr>
          <a:xfrm>
            <a:off x="7931661" y="1152738"/>
            <a:ext cx="2024767" cy="2123757"/>
            <a:chOff x="8920336" y="776631"/>
            <a:chExt cx="2294916" cy="2407113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8149745A-FB65-4B01-950D-97908CCB3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9" t="2749" r="17931" b="3076"/>
            <a:stretch/>
          </p:blipFill>
          <p:spPr>
            <a:xfrm>
              <a:off x="9005606" y="820290"/>
              <a:ext cx="2133889" cy="2319796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吹き出し: 四角形 22">
              <a:extLst>
                <a:ext uri="{FF2B5EF4-FFF2-40B4-BE49-F238E27FC236}">
                  <a16:creationId xmlns:a16="http://schemas.microsoft.com/office/drawing/2014/main" id="{329255CB-0EFE-4A11-9F8F-CE3EB466DE8D}"/>
                </a:ext>
              </a:extLst>
            </p:cNvPr>
            <p:cNvSpPr/>
            <p:nvPr/>
          </p:nvSpPr>
          <p:spPr>
            <a:xfrm>
              <a:off x="8920336" y="776631"/>
              <a:ext cx="2294916" cy="2407113"/>
            </a:xfrm>
            <a:prstGeom prst="wedgeRectCallout">
              <a:avLst>
                <a:gd name="adj1" fmla="val -123998"/>
                <a:gd name="adj2" fmla="val 42671"/>
              </a:avLst>
            </a:prstGeom>
            <a:noFill/>
            <a:ln w="57150">
              <a:solidFill>
                <a:srgbClr val="9BAF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F7E500F-7738-4B31-9DD0-8301C4E8A5C7}"/>
              </a:ext>
            </a:extLst>
          </p:cNvPr>
          <p:cNvGrpSpPr/>
          <p:nvPr/>
        </p:nvGrpSpPr>
        <p:grpSpPr>
          <a:xfrm>
            <a:off x="7931661" y="3742495"/>
            <a:ext cx="2024767" cy="2123757"/>
            <a:chOff x="8925091" y="3316207"/>
            <a:chExt cx="2294916" cy="2407113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D1C6A082-7EB3-4473-B21E-EDDD1F994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7460" r="15715" b="36032"/>
            <a:stretch/>
          </p:blipFill>
          <p:spPr>
            <a:xfrm>
              <a:off x="9005605" y="3498710"/>
              <a:ext cx="2133889" cy="2042109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吹き出し: 四角形 27">
              <a:extLst>
                <a:ext uri="{FF2B5EF4-FFF2-40B4-BE49-F238E27FC236}">
                  <a16:creationId xmlns:a16="http://schemas.microsoft.com/office/drawing/2014/main" id="{CA6E6E57-E489-4F71-8FC9-75725435994C}"/>
                </a:ext>
              </a:extLst>
            </p:cNvPr>
            <p:cNvSpPr/>
            <p:nvPr/>
          </p:nvSpPr>
          <p:spPr>
            <a:xfrm>
              <a:off x="8925091" y="3316207"/>
              <a:ext cx="2294916" cy="2407113"/>
            </a:xfrm>
            <a:prstGeom prst="wedgeRectCallout">
              <a:avLst>
                <a:gd name="adj1" fmla="val -117376"/>
                <a:gd name="adj2" fmla="val -31739"/>
              </a:avLst>
            </a:prstGeom>
            <a:noFill/>
            <a:ln w="57150">
              <a:solidFill>
                <a:srgbClr val="9BAF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148FC4-6008-4F48-8847-47B064CC7ABB}"/>
              </a:ext>
            </a:extLst>
          </p:cNvPr>
          <p:cNvSpPr txBox="1"/>
          <p:nvPr/>
        </p:nvSpPr>
        <p:spPr>
          <a:xfrm>
            <a:off x="10031660" y="2857160"/>
            <a:ext cx="2159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solidFill>
                  <a:sysClr val="windowText" lastClr="000000"/>
                </a:solidFill>
              </a:rPr>
              <a:t>カメラホルダー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BDF86DA-EFBE-414B-BE8E-8FB39270DF94}"/>
              </a:ext>
            </a:extLst>
          </p:cNvPr>
          <p:cNvSpPr txBox="1"/>
          <p:nvPr/>
        </p:nvSpPr>
        <p:spPr>
          <a:xfrm>
            <a:off x="10087780" y="128365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200" b="1" dirty="0"/>
              <a:t>トレーシング</a:t>
            </a:r>
            <a:endParaRPr lang="en-US" altLang="ja-JP" sz="2200" b="1" dirty="0"/>
          </a:p>
          <a:p>
            <a:pPr algn="ctr"/>
            <a:r>
              <a:rPr lang="ja-JP" altLang="en-US" sz="2200" b="1" dirty="0"/>
              <a:t>ペーパー</a:t>
            </a:r>
            <a:endParaRPr kumimoji="1" lang="ja-JP" altLang="en-US" sz="22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FC97DD-D0E6-4CB4-A89F-997832444238}"/>
              </a:ext>
            </a:extLst>
          </p:cNvPr>
          <p:cNvSpPr txBox="1"/>
          <p:nvPr/>
        </p:nvSpPr>
        <p:spPr>
          <a:xfrm>
            <a:off x="10136511" y="4373486"/>
            <a:ext cx="1595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b="1" dirty="0">
                <a:solidFill>
                  <a:sysClr val="windowText" lastClr="000000"/>
                </a:solidFill>
              </a:rPr>
              <a:t>コピー用紙</a:t>
            </a:r>
            <a:endParaRPr kumimoji="1" lang="ja-JP" altLang="en-US" sz="2200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E9228A-2F8B-44DD-9735-342B893756B1}"/>
              </a:ext>
            </a:extLst>
          </p:cNvPr>
          <p:cNvSpPr txBox="1"/>
          <p:nvPr/>
        </p:nvSpPr>
        <p:spPr>
          <a:xfrm>
            <a:off x="10178307" y="5069480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ysClr val="windowText" lastClr="000000"/>
                </a:solidFill>
              </a:rPr>
              <a:t>LED (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可視光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)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F46A786D-6A08-4E58-AF61-562D6A7831F4}"/>
              </a:ext>
            </a:extLst>
          </p:cNvPr>
          <p:cNvCxnSpPr>
            <a:stCxn id="30" idx="1"/>
          </p:cNvCxnSpPr>
          <p:nvPr/>
        </p:nvCxnSpPr>
        <p:spPr>
          <a:xfrm flipH="1">
            <a:off x="9075354" y="3072604"/>
            <a:ext cx="956306" cy="84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0379207E-FB28-409F-9533-33D9D4A2E9BD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8978400" y="1668376"/>
            <a:ext cx="1109380" cy="5141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F1EEDBB-7CA9-4F70-8A38-3AB36D57541A}"/>
              </a:ext>
            </a:extLst>
          </p:cNvPr>
          <p:cNvSpPr txBox="1"/>
          <p:nvPr/>
        </p:nvSpPr>
        <p:spPr>
          <a:xfrm>
            <a:off x="5099632" y="6062430"/>
            <a:ext cx="175080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図</a:t>
            </a:r>
            <a:r>
              <a:rPr lang="en-US" altLang="ja-JP" sz="2000" b="1" dirty="0"/>
              <a:t>7. </a:t>
            </a:r>
            <a:r>
              <a:rPr lang="ja-JP" altLang="en-US" sz="2000" b="1" dirty="0"/>
              <a:t>実験環境</a:t>
            </a:r>
            <a:endParaRPr kumimoji="1" lang="ja-JP" altLang="en-US" sz="2000" b="1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296F2FD-86B2-499E-BF58-70863A9275FE}"/>
              </a:ext>
            </a:extLst>
          </p:cNvPr>
          <p:cNvGrpSpPr/>
          <p:nvPr/>
        </p:nvGrpSpPr>
        <p:grpSpPr>
          <a:xfrm>
            <a:off x="0" y="0"/>
            <a:ext cx="12192001" cy="897147"/>
            <a:chOff x="-1" y="0"/>
            <a:chExt cx="12192001" cy="897147"/>
          </a:xfrm>
        </p:grpSpPr>
        <p:sp>
          <p:nvSpPr>
            <p:cNvPr id="25" name="矢印: 五方向 24">
              <a:extLst>
                <a:ext uri="{FF2B5EF4-FFF2-40B4-BE49-F238E27FC236}">
                  <a16:creationId xmlns:a16="http://schemas.microsoft.com/office/drawing/2014/main" id="{3B8203F2-963D-41C1-8100-00F4B8F842EA}"/>
                </a:ext>
              </a:extLst>
            </p:cNvPr>
            <p:cNvSpPr/>
            <p:nvPr/>
          </p:nvSpPr>
          <p:spPr>
            <a:xfrm>
              <a:off x="-1" y="0"/>
              <a:ext cx="11128075" cy="897147"/>
            </a:xfrm>
            <a:prstGeom prst="homePlate">
              <a:avLst>
                <a:gd name="adj" fmla="val 27564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b="1" dirty="0"/>
                <a:t>実験環境</a:t>
              </a:r>
              <a:endParaRPr kumimoji="1" lang="ja-JP" altLang="en-US" sz="4000" b="1" dirty="0"/>
            </a:p>
          </p:txBody>
        </p:sp>
        <p:sp>
          <p:nvSpPr>
            <p:cNvPr id="26" name="矢印: 山形 25">
              <a:extLst>
                <a:ext uri="{FF2B5EF4-FFF2-40B4-BE49-F238E27FC236}">
                  <a16:creationId xmlns:a16="http://schemas.microsoft.com/office/drawing/2014/main" id="{4C975138-C275-4AE2-B155-1B2F559A77B4}"/>
                </a:ext>
              </a:extLst>
            </p:cNvPr>
            <p:cNvSpPr/>
            <p:nvPr/>
          </p:nvSpPr>
          <p:spPr>
            <a:xfrm>
              <a:off x="11121911" y="0"/>
              <a:ext cx="1070089" cy="897147"/>
            </a:xfrm>
            <a:prstGeom prst="chevron">
              <a:avLst>
                <a:gd name="adj" fmla="val 27598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BBC4A0-C53F-4AC1-B2FA-B5F82623F1FB}"/>
              </a:ext>
            </a:extLst>
          </p:cNvPr>
          <p:cNvCxnSpPr>
            <a:stCxn id="33" idx="1"/>
          </p:cNvCxnSpPr>
          <p:nvPr/>
        </p:nvCxnSpPr>
        <p:spPr>
          <a:xfrm flipH="1">
            <a:off x="9230400" y="5300313"/>
            <a:ext cx="947907" cy="111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25D1B87-30CA-421D-8962-F3831A4DDF09}"/>
              </a:ext>
            </a:extLst>
          </p:cNvPr>
          <p:cNvCxnSpPr>
            <a:stCxn id="32" idx="1"/>
          </p:cNvCxnSpPr>
          <p:nvPr/>
        </p:nvCxnSpPr>
        <p:spPr>
          <a:xfrm flipH="1" flipV="1">
            <a:off x="9280800" y="4579200"/>
            <a:ext cx="855711" cy="97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75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ハート 64">
            <a:extLst>
              <a:ext uri="{FF2B5EF4-FFF2-40B4-BE49-F238E27FC236}">
                <a16:creationId xmlns:a16="http://schemas.microsoft.com/office/drawing/2014/main" id="{CA959CCB-EF7A-4840-B455-54162AAA5728}"/>
              </a:ext>
            </a:extLst>
          </p:cNvPr>
          <p:cNvSpPr/>
          <p:nvPr/>
        </p:nvSpPr>
        <p:spPr>
          <a:xfrm>
            <a:off x="11408805" y="6125370"/>
            <a:ext cx="674341" cy="674341"/>
          </a:xfrm>
          <a:prstGeom prst="flowChartConnector">
            <a:avLst/>
          </a:prstGeom>
          <a:solidFill>
            <a:srgbClr val="9B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ysClr val="windowText" lastClr="000000"/>
                </a:solidFill>
              </a:rPr>
              <a:t>9</a:t>
            </a:r>
            <a:endParaRPr kumimoji="1" lang="ja-JP" altLang="en-US" sz="2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7028449-D6EF-4102-8CCE-E6995287D9AA}"/>
              </a:ext>
            </a:extLst>
          </p:cNvPr>
          <p:cNvGrpSpPr/>
          <p:nvPr/>
        </p:nvGrpSpPr>
        <p:grpSpPr>
          <a:xfrm>
            <a:off x="7308516" y="2138454"/>
            <a:ext cx="4269533" cy="2591928"/>
            <a:chOff x="6805786" y="984270"/>
            <a:chExt cx="4269533" cy="2591928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4055761-B4FB-4CFC-BC75-50AA2508EDCD}"/>
                </a:ext>
              </a:extLst>
            </p:cNvPr>
            <p:cNvSpPr txBox="1"/>
            <p:nvPr/>
          </p:nvSpPr>
          <p:spPr>
            <a:xfrm>
              <a:off x="6805786" y="98427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u="sng" dirty="0"/>
                <a:t>パラメータ</a:t>
              </a:r>
              <a:endParaRPr kumimoji="1" lang="ja-JP" altLang="en-US" sz="2400" b="1" u="sng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EEB30D-20A9-404C-B8FD-9159864F6883}"/>
                </a:ext>
              </a:extLst>
            </p:cNvPr>
            <p:cNvSpPr txBox="1"/>
            <p:nvPr/>
          </p:nvSpPr>
          <p:spPr>
            <a:xfrm>
              <a:off x="7046652" y="1507490"/>
              <a:ext cx="4028667" cy="2068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kumimoji="1" lang="en-US" altLang="ja-JP" sz="2200" b="1" dirty="0"/>
                <a:t>Gain = 0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ja-JP" sz="2200" b="1" dirty="0"/>
                <a:t>Bias = 1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kumimoji="1" lang="ja-JP" altLang="en-US" sz="2200" b="1" dirty="0"/>
                <a:t>露光時間：</a:t>
              </a:r>
              <a:r>
                <a:rPr kumimoji="1" lang="en-US" altLang="ja-JP" sz="2200" b="1" dirty="0"/>
                <a:t>0.001 s ~ 120 s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kumimoji="1" lang="en-US" altLang="ja-JP" sz="2200" b="1" dirty="0"/>
                <a:t>CMOS</a:t>
              </a:r>
              <a:r>
                <a:rPr kumimoji="1" lang="ja-JP" altLang="en-US" sz="2200" b="1" dirty="0"/>
                <a:t>の温度：</a:t>
              </a:r>
              <a:r>
                <a:rPr kumimoji="1" lang="en-US" altLang="ja-JP" sz="2200" b="1" dirty="0"/>
                <a:t>0 </a:t>
              </a:r>
              <a:r>
                <a:rPr kumimoji="1" lang="ja-JP" altLang="en-US" sz="2200" b="1" dirty="0"/>
                <a:t>℃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12AB981-FEDD-466F-A7E1-F76B183F86E4}"/>
              </a:ext>
            </a:extLst>
          </p:cNvPr>
          <p:cNvSpPr txBox="1"/>
          <p:nvPr/>
        </p:nvSpPr>
        <p:spPr>
          <a:xfrm>
            <a:off x="3065868" y="5663338"/>
            <a:ext cx="22637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図</a:t>
            </a:r>
            <a:r>
              <a:rPr kumimoji="1" lang="en-US" altLang="ja-JP" sz="2000" b="1" dirty="0"/>
              <a:t>8. </a:t>
            </a:r>
            <a:r>
              <a:rPr kumimoji="1" lang="ja-JP" altLang="en-US" sz="2000" b="1" dirty="0"/>
              <a:t>リニアリティ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02689C7-6A91-4CC7-BCE0-13DFFEA58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60" r="8507"/>
          <a:stretch/>
        </p:blipFill>
        <p:spPr>
          <a:xfrm>
            <a:off x="274320" y="1512278"/>
            <a:ext cx="6917685" cy="4005076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DCA0C6A-D429-4744-824D-410D4B6985E2}"/>
              </a:ext>
            </a:extLst>
          </p:cNvPr>
          <p:cNvGrpSpPr/>
          <p:nvPr/>
        </p:nvGrpSpPr>
        <p:grpSpPr>
          <a:xfrm>
            <a:off x="0" y="0"/>
            <a:ext cx="12192001" cy="897147"/>
            <a:chOff x="-1" y="0"/>
            <a:chExt cx="12192001" cy="897147"/>
          </a:xfrm>
        </p:grpSpPr>
        <p:sp>
          <p:nvSpPr>
            <p:cNvPr id="10" name="矢印: 五方向 9">
              <a:extLst>
                <a:ext uri="{FF2B5EF4-FFF2-40B4-BE49-F238E27FC236}">
                  <a16:creationId xmlns:a16="http://schemas.microsoft.com/office/drawing/2014/main" id="{BB79C4C1-A18E-4AF9-9FC8-45858D0B3F25}"/>
                </a:ext>
              </a:extLst>
            </p:cNvPr>
            <p:cNvSpPr/>
            <p:nvPr/>
          </p:nvSpPr>
          <p:spPr>
            <a:xfrm>
              <a:off x="-1" y="0"/>
              <a:ext cx="11128075" cy="897147"/>
            </a:xfrm>
            <a:prstGeom prst="homePlate">
              <a:avLst>
                <a:gd name="adj" fmla="val 27564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b="1" dirty="0"/>
                <a:t>リニアリティ</a:t>
              </a:r>
              <a:endParaRPr kumimoji="1" lang="ja-JP" altLang="en-US" sz="4000" b="1" dirty="0"/>
            </a:p>
          </p:txBody>
        </p:sp>
        <p:sp>
          <p:nvSpPr>
            <p:cNvPr id="11" name="矢印: 山形 10">
              <a:extLst>
                <a:ext uri="{FF2B5EF4-FFF2-40B4-BE49-F238E27FC236}">
                  <a16:creationId xmlns:a16="http://schemas.microsoft.com/office/drawing/2014/main" id="{C6A4331F-2B86-4B37-A721-31C28A23DBE1}"/>
                </a:ext>
              </a:extLst>
            </p:cNvPr>
            <p:cNvSpPr/>
            <p:nvPr/>
          </p:nvSpPr>
          <p:spPr>
            <a:xfrm>
              <a:off x="11121911" y="0"/>
              <a:ext cx="1070089" cy="897147"/>
            </a:xfrm>
            <a:prstGeom prst="chevron">
              <a:avLst>
                <a:gd name="adj" fmla="val 27598"/>
              </a:avLst>
            </a:prstGeom>
            <a:solidFill>
              <a:srgbClr val="9B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2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37571</TotalTime>
  <Words>1113</Words>
  <Application>Microsoft Office PowerPoint</Application>
  <PresentationFormat>ワイド画面</PresentationFormat>
  <Paragraphs>190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游ゴシック</vt:lpstr>
      <vt:lpstr>Arial</vt:lpstr>
      <vt:lpstr>Cambria Math</vt:lpstr>
      <vt:lpstr>Open Sans</vt:lpstr>
      <vt:lpstr>Wingdings</vt:lpstr>
      <vt:lpstr>Office テーマ</vt:lpstr>
      <vt:lpstr>20cm 可視光望遠鏡 CMOS カメラの性能評価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WIDE-FILED PROJECT</dc:title>
  <dc:creator>今井 優理</dc:creator>
  <cp:lastModifiedBy>今井 優理</cp:lastModifiedBy>
  <cp:revision>244</cp:revision>
  <dcterms:created xsi:type="dcterms:W3CDTF">2021-09-24T08:42:41Z</dcterms:created>
  <dcterms:modified xsi:type="dcterms:W3CDTF">2021-12-13T01:42:46Z</dcterms:modified>
</cp:coreProperties>
</file>