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38" autoAdjust="0"/>
    <p:restoredTop sz="86403" autoAdjust="0"/>
  </p:normalViewPr>
  <p:slideViewPr>
    <p:cSldViewPr snapToGrid="0">
      <p:cViewPr>
        <p:scale>
          <a:sx n="80" d="100"/>
          <a:sy n="80" d="100"/>
        </p:scale>
        <p:origin x="208" y="-21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C3FBE2-B001-419D-A3FD-51C6FBC8E258}" type="datetimeFigureOut">
              <a:rPr kumimoji="1" lang="ja-JP" altLang="en-US" smtClean="0"/>
              <a:t>2021/8/18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5DFC43-92CB-437D-8C1E-C814A85936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4490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DFC43-92CB-437D-8C1E-C814A8593605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97702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1D18179-357D-4034-80A2-0221E89D7F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51DD1E1-794B-4F14-BAB4-C5F76713D4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83CEEAC-3CFD-4273-8825-55D735D31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91571-E874-42D4-BE8E-DE4D5C69EBB7}" type="datetimeFigureOut">
              <a:rPr kumimoji="1" lang="ja-JP" altLang="en-US" smtClean="0"/>
              <a:t>2021/8/18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402FE96-ABDC-4D4A-B27B-F5719CB308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9EF1993-7E16-4964-9F9C-8CAA8AA5A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4E955-6F63-4E43-84A4-7CD4D0E81C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426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C9454E-2C93-4A69-B18F-7D242899A2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CA36EF6-9D59-4F7E-8AEE-8FC1A3F030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CBA577D-C905-495C-9433-819881F4E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91571-E874-42D4-BE8E-DE4D5C69EBB7}" type="datetimeFigureOut">
              <a:rPr kumimoji="1" lang="ja-JP" altLang="en-US" smtClean="0"/>
              <a:t>2021/8/18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18DC2F3-4CCE-4705-93DA-BB24C0C2CB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D3916D6-2FBE-42E6-80A8-3B03A4DCF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4E955-6F63-4E43-84A4-7CD4D0E81C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7917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F009123-7CD0-41D1-89CC-2837697359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4EE5478-5F81-4A36-BB43-122679C0F8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96A3C0D-9A5D-4FB9-85CF-5293756F6F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91571-E874-42D4-BE8E-DE4D5C69EBB7}" type="datetimeFigureOut">
              <a:rPr kumimoji="1" lang="ja-JP" altLang="en-US" smtClean="0"/>
              <a:t>2021/8/18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3614999-8AA0-4A8A-AE4D-7185FE66E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AE990DB-EB76-4394-A66D-1C0D72822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4E955-6F63-4E43-84A4-7CD4D0E81C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7610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BEC6335-DE8B-4FF2-BCC7-B4B74BDB9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F8FE400-457A-4E4A-BD56-B682A4442E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1A7667-FEC7-43C1-973D-F95DDD391B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91571-E874-42D4-BE8E-DE4D5C69EBB7}" type="datetimeFigureOut">
              <a:rPr kumimoji="1" lang="ja-JP" altLang="en-US" smtClean="0"/>
              <a:t>2021/8/18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C4150FE-9CBF-45E6-ADDC-AC73200B80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864984E-F67F-4B2D-8089-1839F81BB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4E955-6F63-4E43-84A4-7CD4D0E81C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5702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32A2445-EDFC-4D4B-9539-AF86CC312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6FA2017-7494-41E9-9E1E-18F98121B8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44A451A-0498-4FC0-876B-A3788E31A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91571-E874-42D4-BE8E-DE4D5C69EBB7}" type="datetimeFigureOut">
              <a:rPr kumimoji="1" lang="ja-JP" altLang="en-US" smtClean="0"/>
              <a:t>2021/8/18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FDF3F62-5E17-470E-A00C-2EB53A9C8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33821CD-9833-40FB-BD79-457A36EC8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4E955-6F63-4E43-84A4-7CD4D0E81C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9336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295D573-A790-4ECB-9C37-C5D265968B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F486046-36C4-412A-A508-3745DCD44A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040051A-6492-4A21-A40B-2F6D6D5136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BB93AEC-53D5-41C0-A529-26CAFF3E19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91571-E874-42D4-BE8E-DE4D5C69EBB7}" type="datetimeFigureOut">
              <a:rPr kumimoji="1" lang="ja-JP" altLang="en-US" smtClean="0"/>
              <a:t>2021/8/18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6632D3E-C637-4A0C-BD55-031F908C3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02A81A0-7AB9-4B1C-AE57-12515C4517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4E955-6F63-4E43-84A4-7CD4D0E81C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9217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5648C4-AA8C-4BF0-917E-7C6E529FF3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FAB12D8-14AB-4B88-BBC2-6EB774AA89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AFCC9FB-890A-4C86-A6D2-F2AFB98D0E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092CF89-537D-4EEE-B3D5-6574BE2810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295DD74-7B0D-4D3B-8060-FC2536C035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4DCEA81A-8D33-43F3-A129-CC992DCA8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91571-E874-42D4-BE8E-DE4D5C69EBB7}" type="datetimeFigureOut">
              <a:rPr kumimoji="1" lang="ja-JP" altLang="en-US" smtClean="0"/>
              <a:t>2021/8/18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3814E33-EB85-4734-B6CA-45C5C84B24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BEA080A-6B63-472E-8B6C-A06ED2B65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4E955-6F63-4E43-84A4-7CD4D0E81C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2551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45C10AC-8765-4825-9FD8-8EF3A8503F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0927552-D233-445E-B305-C8530758B2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91571-E874-42D4-BE8E-DE4D5C69EBB7}" type="datetimeFigureOut">
              <a:rPr kumimoji="1" lang="ja-JP" altLang="en-US" smtClean="0"/>
              <a:t>2021/8/18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3535CC0-F9FD-41FA-9F6E-90AD11A6C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7BF12E2-E256-439F-B336-0F16E8DD9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4E955-6F63-4E43-84A4-7CD4D0E81C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2800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DBAD1E7-44C4-4995-AF7B-86158B30FF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91571-E874-42D4-BE8E-DE4D5C69EBB7}" type="datetimeFigureOut">
              <a:rPr kumimoji="1" lang="ja-JP" altLang="en-US" smtClean="0"/>
              <a:t>2021/8/18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C00303B-3C02-479C-A29E-E6EF44D26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26521AF-E845-41C3-8399-21B666D127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4E955-6F63-4E43-84A4-7CD4D0E81C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0250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9CAAB52-F4BF-4B97-953C-3283249D8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CACA428-8901-48AC-94C0-9F29F20475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F4EB4A2-FF46-4985-BD06-4E93E5E1F1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BBB739C-338D-40FA-AAA5-DE1662BD63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91571-E874-42D4-BE8E-DE4D5C69EBB7}" type="datetimeFigureOut">
              <a:rPr kumimoji="1" lang="ja-JP" altLang="en-US" smtClean="0"/>
              <a:t>2021/8/18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EB319FD-4405-4C2D-A34D-BEB642C8B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9C63D51-E3A5-4454-8B6E-DE7F20F32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4E955-6F63-4E43-84A4-7CD4D0E81C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6858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32CACEC-18C8-4C98-8B99-6850F37FF2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C083581A-87D2-4202-9643-DB26A05034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B13992F-3D0F-4F6F-B7E9-C0628E596E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D3B90B9-1D23-46C9-8461-86403C215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91571-E874-42D4-BE8E-DE4D5C69EBB7}" type="datetimeFigureOut">
              <a:rPr kumimoji="1" lang="ja-JP" altLang="en-US" smtClean="0"/>
              <a:t>2021/8/18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48E407C-E19E-472F-ADAF-3ED6ECCBC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15A41DD-7AEE-4489-BD69-73EAF3190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4E955-6F63-4E43-84A4-7CD4D0E81C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8440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073E9E8-E9D1-4C04-8D3F-92F3354E54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A5B2DBA-9954-4E42-BCD5-D6DC8D852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556B796-E678-4010-9DC2-B0EAE4AAE9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F91571-E874-42D4-BE8E-DE4D5C69EBB7}" type="datetimeFigureOut">
              <a:rPr kumimoji="1" lang="ja-JP" altLang="en-US" smtClean="0"/>
              <a:t>2021/8/18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2F31E0B-0168-494B-9CC3-81C358C9B9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B43B0CB-AB8F-4472-8C17-D6AF3AECF7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84E955-6F63-4E43-84A4-7CD4D0E81C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8099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>
            <a:extLst>
              <a:ext uri="{FF2B5EF4-FFF2-40B4-BE49-F238E27FC236}">
                <a16:creationId xmlns:a16="http://schemas.microsoft.com/office/drawing/2014/main" id="{653A0A32-3BD1-48B5-94A8-F155C8D16DE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/>
              <a:t>V</a:t>
            </a:r>
            <a:r>
              <a:rPr kumimoji="1" lang="en-US" altLang="ja-JP"/>
              <a:t>PH850</a:t>
            </a:r>
            <a:endParaRPr kumimoji="1"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7BD2BB06-00BC-4C8B-A2D1-3616B1199F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74720"/>
            <a:ext cx="12192000" cy="338328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70954399-0217-40FC-A418-D986EFFEECA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894" r="15154"/>
          <a:stretch/>
        </p:blipFill>
        <p:spPr>
          <a:xfrm>
            <a:off x="762000" y="3666744"/>
            <a:ext cx="2305050" cy="2563262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3809C442-B1C7-4A99-9720-11CD61DC933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684"/>
          <a:stretch/>
        </p:blipFill>
        <p:spPr>
          <a:xfrm>
            <a:off x="0" y="1"/>
            <a:ext cx="12192000" cy="3419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257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67F1E5F-B9BE-4355-86AB-6329CCDD5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42718"/>
            <a:ext cx="10515600" cy="1325563"/>
          </a:xfrm>
        </p:spPr>
        <p:txBody>
          <a:bodyPr/>
          <a:lstStyle/>
          <a:p>
            <a:r>
              <a:rPr kumimoji="1" lang="en-US" altLang="ja-JP" dirty="0"/>
              <a:t>VPH850 sky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B3DB7CC-2DDE-49CB-8B10-17DE734AD6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45293B16-A819-444C-A8BA-3A610DE3F9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2524"/>
            <a:ext cx="12192000" cy="5332952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73413D07-C2EA-460A-B739-468730C9D4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8082" y="842718"/>
            <a:ext cx="381000" cy="1123950"/>
          </a:xfrm>
          <a:prstGeom prst="rect">
            <a:avLst/>
          </a:prstGeom>
        </p:spPr>
      </p:pic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B77B5502-1F49-4E3D-A5CB-50B491D2A3BA}"/>
              </a:ext>
            </a:extLst>
          </p:cNvPr>
          <p:cNvCxnSpPr/>
          <p:nvPr/>
        </p:nvCxnSpPr>
        <p:spPr>
          <a:xfrm>
            <a:off x="1299411" y="1973179"/>
            <a:ext cx="0" cy="192505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2586087C-4DE6-4989-BF65-5AD2606B3C4C}"/>
              </a:ext>
            </a:extLst>
          </p:cNvPr>
          <p:cNvCxnSpPr/>
          <p:nvPr/>
        </p:nvCxnSpPr>
        <p:spPr>
          <a:xfrm>
            <a:off x="1288582" y="2165684"/>
            <a:ext cx="19050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47941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14EA4DD1-A3B8-4D69-A855-858D188003B0}"/>
              </a:ext>
            </a:extLst>
          </p:cNvPr>
          <p:cNvSpPr txBox="1"/>
          <p:nvPr/>
        </p:nvSpPr>
        <p:spPr>
          <a:xfrm>
            <a:off x="3995057" y="152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VPH680</a:t>
            </a:r>
            <a:endParaRPr kumimoji="1" lang="ja-JP" altLang="en-US" dirty="0"/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F0EBA759-6C00-4B05-9429-74084313E384}"/>
              </a:ext>
            </a:extLst>
          </p:cNvPr>
          <p:cNvGrpSpPr/>
          <p:nvPr/>
        </p:nvGrpSpPr>
        <p:grpSpPr>
          <a:xfrm>
            <a:off x="-4828" y="626112"/>
            <a:ext cx="12196828" cy="5833559"/>
            <a:chOff x="-4828" y="626112"/>
            <a:chExt cx="12196828" cy="5833559"/>
          </a:xfrm>
        </p:grpSpPr>
        <p:pic>
          <p:nvPicPr>
            <p:cNvPr id="14" name="図 13" descr="グラフィカル ユーザー インターフェイス が含まれている画像&#10;&#10;自動的に生成された説明">
              <a:extLst>
                <a:ext uri="{FF2B5EF4-FFF2-40B4-BE49-F238E27FC236}">
                  <a16:creationId xmlns:a16="http://schemas.microsoft.com/office/drawing/2014/main" id="{730886FC-ADE0-4D62-AAFC-67334BF75A7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26112"/>
              <a:ext cx="12192000" cy="5605775"/>
            </a:xfrm>
            <a:prstGeom prst="rect">
              <a:avLst/>
            </a:prstGeom>
          </p:spPr>
        </p:pic>
        <p:pic>
          <p:nvPicPr>
            <p:cNvPr id="7" name="図 6">
              <a:extLst>
                <a:ext uri="{FF2B5EF4-FFF2-40B4-BE49-F238E27FC236}">
                  <a16:creationId xmlns:a16="http://schemas.microsoft.com/office/drawing/2014/main" id="{421043B4-5829-4E98-B792-C9004491940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469158" y="1076825"/>
              <a:ext cx="293106" cy="2152018"/>
            </a:xfrm>
            <a:prstGeom prst="rect">
              <a:avLst/>
            </a:prstGeom>
          </p:spPr>
        </p:pic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BED21B97-3EAA-4E73-8B75-BA191FEEC913}"/>
                </a:ext>
              </a:extLst>
            </p:cNvPr>
            <p:cNvCxnSpPr/>
            <p:nvPr/>
          </p:nvCxnSpPr>
          <p:spPr>
            <a:xfrm flipH="1">
              <a:off x="11506511" y="3190895"/>
              <a:ext cx="180958" cy="0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図 10">
              <a:extLst>
                <a:ext uri="{FF2B5EF4-FFF2-40B4-BE49-F238E27FC236}">
                  <a16:creationId xmlns:a16="http://schemas.microsoft.com/office/drawing/2014/main" id="{D44E1053-4E68-4FF0-B7F0-107F1BF90FE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420670" y="1111010"/>
              <a:ext cx="210399" cy="2016927"/>
            </a:xfrm>
            <a:prstGeom prst="rect">
              <a:avLst/>
            </a:prstGeom>
          </p:spPr>
        </p:pic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DC86C1FD-27E5-4555-8BD6-8F9CA230B8F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81112" y="3075919"/>
              <a:ext cx="89207" cy="0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8" name="図 17">
              <a:extLst>
                <a:ext uri="{FF2B5EF4-FFF2-40B4-BE49-F238E27FC236}">
                  <a16:creationId xmlns:a16="http://schemas.microsoft.com/office/drawing/2014/main" id="{A05A8424-DD40-40E6-B157-41048E8F5A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28657" r="-1"/>
            <a:stretch/>
          </p:blipFill>
          <p:spPr>
            <a:xfrm>
              <a:off x="8437475" y="1020962"/>
              <a:ext cx="163851" cy="1830739"/>
            </a:xfrm>
            <a:prstGeom prst="rect">
              <a:avLst/>
            </a:prstGeom>
          </p:spPr>
        </p:pic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5554CB2D-F73E-40CE-9205-4472C2288DB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54434" y="2788483"/>
              <a:ext cx="89207" cy="0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1" name="図 20">
              <a:extLst>
                <a:ext uri="{FF2B5EF4-FFF2-40B4-BE49-F238E27FC236}">
                  <a16:creationId xmlns:a16="http://schemas.microsoft.com/office/drawing/2014/main" id="{A032F4F7-ED8C-4077-87DE-C1ECF6DC0C1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297543" y="973381"/>
              <a:ext cx="207846" cy="1978113"/>
            </a:xfrm>
            <a:prstGeom prst="rect">
              <a:avLst/>
            </a:prstGeom>
          </p:spPr>
        </p:pic>
        <p:cxnSp>
          <p:nvCxnSpPr>
            <p:cNvPr id="22" name="直線コネクタ 21">
              <a:extLst>
                <a:ext uri="{FF2B5EF4-FFF2-40B4-BE49-F238E27FC236}">
                  <a16:creationId xmlns:a16="http://schemas.microsoft.com/office/drawing/2014/main" id="{52E1A83F-B79E-4945-BA5E-8E304ECED2F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431365" y="2895529"/>
              <a:ext cx="89207" cy="0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6" name="図 25" descr="グラフィカル ユーザー インターフェイス&#10;&#10;中程度の精度で自動的に生成された説明">
              <a:extLst>
                <a:ext uri="{FF2B5EF4-FFF2-40B4-BE49-F238E27FC236}">
                  <a16:creationId xmlns:a16="http://schemas.microsoft.com/office/drawing/2014/main" id="{FEDE4A03-5FCC-4868-8784-8C1A25B9209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alphaModFix/>
            </a:blip>
            <a:srcRect r="47337"/>
            <a:stretch/>
          </p:blipFill>
          <p:spPr>
            <a:xfrm>
              <a:off x="-4828" y="1298268"/>
              <a:ext cx="1292716" cy="5161403"/>
            </a:xfrm>
            <a:prstGeom prst="rect">
              <a:avLst/>
            </a:prstGeom>
          </p:spPr>
        </p:pic>
        <p:pic>
          <p:nvPicPr>
            <p:cNvPr id="4" name="図 3">
              <a:extLst>
                <a:ext uri="{FF2B5EF4-FFF2-40B4-BE49-F238E27FC236}">
                  <a16:creationId xmlns:a16="http://schemas.microsoft.com/office/drawing/2014/main" id="{66B5867F-13A9-4C35-9E9B-C1E593D5A26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9788078" y="996696"/>
              <a:ext cx="208599" cy="2078545"/>
            </a:xfrm>
            <a:prstGeom prst="rect">
              <a:avLst/>
            </a:prstGeom>
          </p:spPr>
        </p:pic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122AF8B7-0C32-4C9F-981B-339B1988EA8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967608" y="3044202"/>
              <a:ext cx="110127" cy="0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565867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5</Words>
  <Application>Microsoft Office PowerPoint</Application>
  <PresentationFormat>ワイド画面</PresentationFormat>
  <Paragraphs>4</Paragraphs>
  <Slides>3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游ゴシック</vt:lpstr>
      <vt:lpstr>游ゴシック Light</vt:lpstr>
      <vt:lpstr>Arial</vt:lpstr>
      <vt:lpstr>Office テーマ</vt:lpstr>
      <vt:lpstr>VPH850</vt:lpstr>
      <vt:lpstr>VPH850 sky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OzakiShinobu OzakiShinobu</dc:creator>
  <cp:lastModifiedBy>Shinobu Ozaki</cp:lastModifiedBy>
  <cp:revision>8</cp:revision>
  <dcterms:created xsi:type="dcterms:W3CDTF">2019-07-02T06:24:15Z</dcterms:created>
  <dcterms:modified xsi:type="dcterms:W3CDTF">2021-08-18T08:25:59Z</dcterms:modified>
</cp:coreProperties>
</file>